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305" r:id="rId4"/>
    <p:sldId id="273" r:id="rId5"/>
    <p:sldId id="274" r:id="rId6"/>
    <p:sldId id="306" r:id="rId7"/>
    <p:sldId id="307" r:id="rId8"/>
    <p:sldId id="308" r:id="rId9"/>
    <p:sldId id="309" r:id="rId10"/>
    <p:sldId id="294" r:id="rId11"/>
    <p:sldId id="259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F0"/>
    <a:srgbClr val="050EC3"/>
    <a:srgbClr val="013C80"/>
    <a:srgbClr val="67BEB9"/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6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6" Type="http://schemas.openxmlformats.org/officeDocument/2006/relationships/image" Target="../media/image19.jp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65ABD-CD46-4C88-AAB4-94468206EC5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BFCDD39-A4EE-4539-AFB1-5B151AFB4DA3}">
      <dgm:prSet phldrT="[Texto]"/>
      <dgm:spPr>
        <a:solidFill>
          <a:srgbClr val="013C80"/>
        </a:solidFill>
      </dgm:spPr>
      <dgm:t>
        <a:bodyPr/>
        <a:lstStyle/>
        <a:p>
          <a:r>
            <a:rPr lang="es-ES" dirty="0" smtClean="0"/>
            <a:t>Fomenta el desarrollo socioeconómico </a:t>
          </a:r>
          <a:endParaRPr lang="es-ES" dirty="0"/>
        </a:p>
      </dgm:t>
    </dgm:pt>
    <dgm:pt modelId="{7510AE62-D158-45E9-B67A-9BE8E877AC81}" type="parTrans" cxnId="{20C9A382-98F9-4BEE-A6C0-8B85AF1FF3A8}">
      <dgm:prSet/>
      <dgm:spPr/>
      <dgm:t>
        <a:bodyPr/>
        <a:lstStyle/>
        <a:p>
          <a:endParaRPr lang="es-ES"/>
        </a:p>
      </dgm:t>
    </dgm:pt>
    <dgm:pt modelId="{25B271C1-1644-40EA-8889-83C1B9F5E984}" type="sibTrans" cxnId="{20C9A382-98F9-4BEE-A6C0-8B85AF1FF3A8}">
      <dgm:prSet/>
      <dgm:spPr/>
      <dgm:t>
        <a:bodyPr/>
        <a:lstStyle/>
        <a:p>
          <a:endParaRPr lang="es-ES"/>
        </a:p>
      </dgm:t>
    </dgm:pt>
    <dgm:pt modelId="{3AB11FFC-6F8C-4CD8-882C-1781A73AF3D1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/>
            <a:t>Permite  el aprovechamiento de  complementariedades </a:t>
          </a:r>
          <a:endParaRPr lang="es-ES" dirty="0"/>
        </a:p>
      </dgm:t>
    </dgm:pt>
    <dgm:pt modelId="{D5ECF191-35BE-43FD-A041-E79CDC0EFACD}" type="parTrans" cxnId="{C26E0711-5DD0-4FEE-AF6B-995C502CDC7A}">
      <dgm:prSet/>
      <dgm:spPr/>
      <dgm:t>
        <a:bodyPr/>
        <a:lstStyle/>
        <a:p>
          <a:endParaRPr lang="es-ES"/>
        </a:p>
      </dgm:t>
    </dgm:pt>
    <dgm:pt modelId="{A6A6B812-E42E-4BE9-AAF0-2B0249F316C1}" type="sibTrans" cxnId="{C26E0711-5DD0-4FEE-AF6B-995C502CDC7A}">
      <dgm:prSet/>
      <dgm:spPr/>
      <dgm:t>
        <a:bodyPr/>
        <a:lstStyle/>
        <a:p>
          <a:endParaRPr lang="es-ES"/>
        </a:p>
      </dgm:t>
    </dgm:pt>
    <dgm:pt modelId="{7965D13D-D327-433B-98C3-B3753FAFF81C}">
      <dgm:prSet phldrT="[Texto]"/>
      <dgm:spPr>
        <a:solidFill>
          <a:srgbClr val="050EC3"/>
        </a:solidFill>
      </dgm:spPr>
      <dgm:t>
        <a:bodyPr/>
        <a:lstStyle/>
        <a:p>
          <a:r>
            <a:rPr lang="es-ES" dirty="0" smtClean="0"/>
            <a:t>Potencia conexión de zonas infraestructuralmente aisladas </a:t>
          </a:r>
          <a:endParaRPr lang="es-ES" dirty="0"/>
        </a:p>
      </dgm:t>
    </dgm:pt>
    <dgm:pt modelId="{27725D27-5EDB-4DD5-8EA9-6970273577FD}" type="parTrans" cxnId="{4E1232B4-0C82-4D16-8AA3-66EAA5A43303}">
      <dgm:prSet/>
      <dgm:spPr/>
      <dgm:t>
        <a:bodyPr/>
        <a:lstStyle/>
        <a:p>
          <a:endParaRPr lang="es-ES"/>
        </a:p>
      </dgm:t>
    </dgm:pt>
    <dgm:pt modelId="{D06851D5-A443-417F-8AF9-5A0B72F31004}" type="sibTrans" cxnId="{4E1232B4-0C82-4D16-8AA3-66EAA5A43303}">
      <dgm:prSet/>
      <dgm:spPr/>
      <dgm:t>
        <a:bodyPr/>
        <a:lstStyle/>
        <a:p>
          <a:endParaRPr lang="es-ES"/>
        </a:p>
      </dgm:t>
    </dgm:pt>
    <dgm:pt modelId="{C269BD57-0EAD-40D4-8C0B-DAC3DEB95B7F}" type="pres">
      <dgm:prSet presAssocID="{D1D65ABD-CD46-4C88-AAB4-94468206EC55}" presName="Name0" presStyleCnt="0">
        <dgm:presLayoutVars>
          <dgm:dir/>
          <dgm:resizeHandles val="exact"/>
        </dgm:presLayoutVars>
      </dgm:prSet>
      <dgm:spPr/>
    </dgm:pt>
    <dgm:pt modelId="{D7F658DF-FBD6-4704-884F-93E6309E422B}" type="pres">
      <dgm:prSet presAssocID="{1BFCDD39-A4EE-4539-AFB1-5B151AFB4DA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669B2F-85F8-43A2-B592-C3B05CAEF1E5}" type="pres">
      <dgm:prSet presAssocID="{25B271C1-1644-40EA-8889-83C1B9F5E984}" presName="sibTrans" presStyleLbl="sibTrans2D1" presStyleIdx="0" presStyleCnt="2"/>
      <dgm:spPr/>
      <dgm:t>
        <a:bodyPr/>
        <a:lstStyle/>
        <a:p>
          <a:endParaRPr lang="es-ES"/>
        </a:p>
      </dgm:t>
    </dgm:pt>
    <dgm:pt modelId="{A17C2B88-5751-4919-BA0B-94280A5070FE}" type="pres">
      <dgm:prSet presAssocID="{25B271C1-1644-40EA-8889-83C1B9F5E984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2CEA94F5-425C-4C85-AB3E-0E4B93F8C694}" type="pres">
      <dgm:prSet presAssocID="{3AB11FFC-6F8C-4CD8-882C-1781A73AF3D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F15CF6-7666-4E34-AE1F-04C6BE9D2425}" type="pres">
      <dgm:prSet presAssocID="{A6A6B812-E42E-4BE9-AAF0-2B0249F316C1}" presName="sibTrans" presStyleLbl="sibTrans2D1" presStyleIdx="1" presStyleCnt="2"/>
      <dgm:spPr/>
      <dgm:t>
        <a:bodyPr/>
        <a:lstStyle/>
        <a:p>
          <a:endParaRPr lang="es-ES"/>
        </a:p>
      </dgm:t>
    </dgm:pt>
    <dgm:pt modelId="{57EA2B4C-D88F-42ED-B09C-D7D8BE94F1C5}" type="pres">
      <dgm:prSet presAssocID="{A6A6B812-E42E-4BE9-AAF0-2B0249F316C1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65B090A9-9FCD-4367-809C-1AEC235AA419}" type="pres">
      <dgm:prSet presAssocID="{7965D13D-D327-433B-98C3-B3753FAFF81C}" presName="node" presStyleLbl="node1" presStyleIdx="2" presStyleCnt="3" custLinFactNeighborX="837" custLinFactNeighborY="-21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1232B4-0C82-4D16-8AA3-66EAA5A43303}" srcId="{D1D65ABD-CD46-4C88-AAB4-94468206EC55}" destId="{7965D13D-D327-433B-98C3-B3753FAFF81C}" srcOrd="2" destOrd="0" parTransId="{27725D27-5EDB-4DD5-8EA9-6970273577FD}" sibTransId="{D06851D5-A443-417F-8AF9-5A0B72F31004}"/>
    <dgm:cxn modelId="{EB55616A-AD65-4DCB-98E5-514AAF5137CD}" type="presOf" srcId="{25B271C1-1644-40EA-8889-83C1B9F5E984}" destId="{A17C2B88-5751-4919-BA0B-94280A5070FE}" srcOrd="1" destOrd="0" presId="urn:microsoft.com/office/officeart/2005/8/layout/process1"/>
    <dgm:cxn modelId="{20C9A382-98F9-4BEE-A6C0-8B85AF1FF3A8}" srcId="{D1D65ABD-CD46-4C88-AAB4-94468206EC55}" destId="{1BFCDD39-A4EE-4539-AFB1-5B151AFB4DA3}" srcOrd="0" destOrd="0" parTransId="{7510AE62-D158-45E9-B67A-9BE8E877AC81}" sibTransId="{25B271C1-1644-40EA-8889-83C1B9F5E984}"/>
    <dgm:cxn modelId="{C26E0711-5DD0-4FEE-AF6B-995C502CDC7A}" srcId="{D1D65ABD-CD46-4C88-AAB4-94468206EC55}" destId="{3AB11FFC-6F8C-4CD8-882C-1781A73AF3D1}" srcOrd="1" destOrd="0" parTransId="{D5ECF191-35BE-43FD-A041-E79CDC0EFACD}" sibTransId="{A6A6B812-E42E-4BE9-AAF0-2B0249F316C1}"/>
    <dgm:cxn modelId="{5B2F2B4C-E61A-4134-B39E-422A239F8EED}" type="presOf" srcId="{1BFCDD39-A4EE-4539-AFB1-5B151AFB4DA3}" destId="{D7F658DF-FBD6-4704-884F-93E6309E422B}" srcOrd="0" destOrd="0" presId="urn:microsoft.com/office/officeart/2005/8/layout/process1"/>
    <dgm:cxn modelId="{CC3D8A29-021C-45CB-9321-25AB8641BA9D}" type="presOf" srcId="{D1D65ABD-CD46-4C88-AAB4-94468206EC55}" destId="{C269BD57-0EAD-40D4-8C0B-DAC3DEB95B7F}" srcOrd="0" destOrd="0" presId="urn:microsoft.com/office/officeart/2005/8/layout/process1"/>
    <dgm:cxn modelId="{759F3F60-6A25-40C2-B661-0623458AA9C4}" type="presOf" srcId="{A6A6B812-E42E-4BE9-AAF0-2B0249F316C1}" destId="{57EA2B4C-D88F-42ED-B09C-D7D8BE94F1C5}" srcOrd="1" destOrd="0" presId="urn:microsoft.com/office/officeart/2005/8/layout/process1"/>
    <dgm:cxn modelId="{30453EA8-44E1-4D36-82A0-BA94ACED6307}" type="presOf" srcId="{7965D13D-D327-433B-98C3-B3753FAFF81C}" destId="{65B090A9-9FCD-4367-809C-1AEC235AA419}" srcOrd="0" destOrd="0" presId="urn:microsoft.com/office/officeart/2005/8/layout/process1"/>
    <dgm:cxn modelId="{A7E92E0C-F8BA-44F5-8ECB-FF86D1B20E06}" type="presOf" srcId="{A6A6B812-E42E-4BE9-AAF0-2B0249F316C1}" destId="{22F15CF6-7666-4E34-AE1F-04C6BE9D2425}" srcOrd="0" destOrd="0" presId="urn:microsoft.com/office/officeart/2005/8/layout/process1"/>
    <dgm:cxn modelId="{A17ACBCF-B71A-4652-A077-2A70F4B9BCE8}" type="presOf" srcId="{3AB11FFC-6F8C-4CD8-882C-1781A73AF3D1}" destId="{2CEA94F5-425C-4C85-AB3E-0E4B93F8C694}" srcOrd="0" destOrd="0" presId="urn:microsoft.com/office/officeart/2005/8/layout/process1"/>
    <dgm:cxn modelId="{68F3492C-0696-45BB-A2C7-3A07F935DD03}" type="presOf" srcId="{25B271C1-1644-40EA-8889-83C1B9F5E984}" destId="{D7669B2F-85F8-43A2-B592-C3B05CAEF1E5}" srcOrd="0" destOrd="0" presId="urn:microsoft.com/office/officeart/2005/8/layout/process1"/>
    <dgm:cxn modelId="{C8AA5C20-6CC9-47BA-9CC2-BF097114343A}" type="presParOf" srcId="{C269BD57-0EAD-40D4-8C0B-DAC3DEB95B7F}" destId="{D7F658DF-FBD6-4704-884F-93E6309E422B}" srcOrd="0" destOrd="0" presId="urn:microsoft.com/office/officeart/2005/8/layout/process1"/>
    <dgm:cxn modelId="{444F90DE-F378-431C-B5AA-E785499CA6D1}" type="presParOf" srcId="{C269BD57-0EAD-40D4-8C0B-DAC3DEB95B7F}" destId="{D7669B2F-85F8-43A2-B592-C3B05CAEF1E5}" srcOrd="1" destOrd="0" presId="urn:microsoft.com/office/officeart/2005/8/layout/process1"/>
    <dgm:cxn modelId="{A70AEA50-698F-4A73-9E02-09D689EAD6AE}" type="presParOf" srcId="{D7669B2F-85F8-43A2-B592-C3B05CAEF1E5}" destId="{A17C2B88-5751-4919-BA0B-94280A5070FE}" srcOrd="0" destOrd="0" presId="urn:microsoft.com/office/officeart/2005/8/layout/process1"/>
    <dgm:cxn modelId="{01890C3A-B064-4A28-B2D7-C83888C57AB8}" type="presParOf" srcId="{C269BD57-0EAD-40D4-8C0B-DAC3DEB95B7F}" destId="{2CEA94F5-425C-4C85-AB3E-0E4B93F8C694}" srcOrd="2" destOrd="0" presId="urn:microsoft.com/office/officeart/2005/8/layout/process1"/>
    <dgm:cxn modelId="{BE3CD669-808B-4A24-A1BB-240498AD41B5}" type="presParOf" srcId="{C269BD57-0EAD-40D4-8C0B-DAC3DEB95B7F}" destId="{22F15CF6-7666-4E34-AE1F-04C6BE9D2425}" srcOrd="3" destOrd="0" presId="urn:microsoft.com/office/officeart/2005/8/layout/process1"/>
    <dgm:cxn modelId="{53E41954-D000-46E1-A298-16D18040FFC0}" type="presParOf" srcId="{22F15CF6-7666-4E34-AE1F-04C6BE9D2425}" destId="{57EA2B4C-D88F-42ED-B09C-D7D8BE94F1C5}" srcOrd="0" destOrd="0" presId="urn:microsoft.com/office/officeart/2005/8/layout/process1"/>
    <dgm:cxn modelId="{17CDFAE5-19E6-4053-9005-EB8E3972E103}" type="presParOf" srcId="{C269BD57-0EAD-40D4-8C0B-DAC3DEB95B7F}" destId="{65B090A9-9FCD-4367-809C-1AEC235AA41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B1875F-1668-45EB-9F72-F7E2BFBFBA3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1B9959C-D67D-4808-9592-362A0E9F8D62}">
      <dgm:prSet phldrT="[Texto]" custT="1"/>
      <dgm:spPr/>
      <dgm:t>
        <a:bodyPr/>
        <a:lstStyle/>
        <a:p>
          <a:r>
            <a:rPr lang="es-ES" sz="1600" dirty="0" smtClean="0"/>
            <a:t>Soberanía</a:t>
          </a:r>
          <a:endParaRPr lang="es-ES" sz="1600" dirty="0"/>
        </a:p>
      </dgm:t>
    </dgm:pt>
    <dgm:pt modelId="{F3CA25F5-028D-4260-B738-1C97A198709D}" type="parTrans" cxnId="{DB6BDD41-17BB-4CE3-A6A0-01AF3A8147C3}">
      <dgm:prSet/>
      <dgm:spPr/>
      <dgm:t>
        <a:bodyPr/>
        <a:lstStyle/>
        <a:p>
          <a:endParaRPr lang="es-ES"/>
        </a:p>
      </dgm:t>
    </dgm:pt>
    <dgm:pt modelId="{63EAA35D-87E8-4129-B4CA-984A812053AC}" type="sibTrans" cxnId="{DB6BDD41-17BB-4CE3-A6A0-01AF3A8147C3}">
      <dgm:prSet/>
      <dgm:spPr/>
      <dgm:t>
        <a:bodyPr/>
        <a:lstStyle/>
        <a:p>
          <a:endParaRPr lang="es-ES"/>
        </a:p>
      </dgm:t>
    </dgm:pt>
    <dgm:pt modelId="{5FB97881-CA5C-4594-8CF9-D9CF214693AA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1600" dirty="0" smtClean="0"/>
            <a:t>Prioridades</a:t>
          </a:r>
          <a:endParaRPr lang="es-ES" sz="1600" dirty="0"/>
        </a:p>
      </dgm:t>
    </dgm:pt>
    <dgm:pt modelId="{88CE3F6D-3E08-4F29-AFF8-E580345B6D46}" type="parTrans" cxnId="{D0482F3A-826A-4D36-931D-A75C1D39AA2A}">
      <dgm:prSet/>
      <dgm:spPr/>
      <dgm:t>
        <a:bodyPr/>
        <a:lstStyle/>
        <a:p>
          <a:endParaRPr lang="es-ES"/>
        </a:p>
      </dgm:t>
    </dgm:pt>
    <dgm:pt modelId="{E3407EA2-EAB3-4994-B23F-0B62A9F797DE}" type="sibTrans" cxnId="{D0482F3A-826A-4D36-931D-A75C1D39AA2A}">
      <dgm:prSet/>
      <dgm:spPr/>
      <dgm:t>
        <a:bodyPr/>
        <a:lstStyle/>
        <a:p>
          <a:endParaRPr lang="es-ES"/>
        </a:p>
      </dgm:t>
    </dgm:pt>
    <dgm:pt modelId="{9E9854FC-F2E0-4847-98CB-BC416584F145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600" dirty="0" smtClean="0"/>
            <a:t>Posibilidades </a:t>
          </a:r>
          <a:endParaRPr lang="es-ES" sz="1600" dirty="0"/>
        </a:p>
      </dgm:t>
    </dgm:pt>
    <dgm:pt modelId="{1FB168B6-383B-4E23-84D2-7E6E13583AB7}" type="parTrans" cxnId="{EFB571E5-6FFB-4D3A-85B1-AF6AD08E9B37}">
      <dgm:prSet/>
      <dgm:spPr/>
      <dgm:t>
        <a:bodyPr/>
        <a:lstStyle/>
        <a:p>
          <a:endParaRPr lang="es-ES"/>
        </a:p>
      </dgm:t>
    </dgm:pt>
    <dgm:pt modelId="{F348BFAF-78AD-43BF-9FAE-B830539BDEF2}" type="sibTrans" cxnId="{EFB571E5-6FFB-4D3A-85B1-AF6AD08E9B37}">
      <dgm:prSet/>
      <dgm:spPr/>
      <dgm:t>
        <a:bodyPr/>
        <a:lstStyle/>
        <a:p>
          <a:endParaRPr lang="es-ES"/>
        </a:p>
      </dgm:t>
    </dgm:pt>
    <dgm:pt modelId="{DE1B433E-F481-42DF-90DF-281C634B74E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sz="1600" dirty="0" smtClean="0"/>
            <a:t>Necesidades</a:t>
          </a:r>
          <a:endParaRPr lang="es-ES" sz="1600" dirty="0"/>
        </a:p>
      </dgm:t>
    </dgm:pt>
    <dgm:pt modelId="{EFC40DAD-E45C-4F56-9B87-38C53458F47E}" type="parTrans" cxnId="{8DC1444B-6AC1-45DD-9477-7CAAEE815896}">
      <dgm:prSet/>
      <dgm:spPr/>
      <dgm:t>
        <a:bodyPr/>
        <a:lstStyle/>
        <a:p>
          <a:endParaRPr lang="es-ES"/>
        </a:p>
      </dgm:t>
    </dgm:pt>
    <dgm:pt modelId="{21BF5076-CA68-4237-B8F1-50322C6D375D}" type="sibTrans" cxnId="{8DC1444B-6AC1-45DD-9477-7CAAEE815896}">
      <dgm:prSet/>
      <dgm:spPr/>
      <dgm:t>
        <a:bodyPr/>
        <a:lstStyle/>
        <a:p>
          <a:endParaRPr lang="es-ES"/>
        </a:p>
      </dgm:t>
    </dgm:pt>
    <dgm:pt modelId="{1FEB384C-74CA-4106-A130-350FD266179F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1600" dirty="0" smtClean="0"/>
            <a:t>Visión </a:t>
          </a:r>
          <a:r>
            <a:rPr lang="es-ES" sz="1400" dirty="0" smtClean="0"/>
            <a:t>integracionista </a:t>
          </a:r>
          <a:endParaRPr lang="es-ES" sz="1400" dirty="0"/>
        </a:p>
      </dgm:t>
    </dgm:pt>
    <dgm:pt modelId="{4CBD7574-46E9-4A82-8DD7-9E55CE0A15AC}" type="parTrans" cxnId="{25533D56-7FA9-42D4-B6FD-5B3732F850AC}">
      <dgm:prSet/>
      <dgm:spPr/>
      <dgm:t>
        <a:bodyPr/>
        <a:lstStyle/>
        <a:p>
          <a:endParaRPr lang="es-ES"/>
        </a:p>
      </dgm:t>
    </dgm:pt>
    <dgm:pt modelId="{66AC6364-3A69-4FAC-B4B7-C856F7431D6D}" type="sibTrans" cxnId="{25533D56-7FA9-42D4-B6FD-5B3732F850AC}">
      <dgm:prSet/>
      <dgm:spPr/>
      <dgm:t>
        <a:bodyPr/>
        <a:lstStyle/>
        <a:p>
          <a:endParaRPr lang="es-ES"/>
        </a:p>
      </dgm:t>
    </dgm:pt>
    <dgm:pt modelId="{5FD07D32-0AF1-4CCE-A37C-E195B0F96B07}" type="pres">
      <dgm:prSet presAssocID="{46B1875F-1668-45EB-9F72-F7E2BFBFBA3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CF25AE4-10B4-4C4B-986F-4BC4EC5E7F5E}" type="pres">
      <dgm:prSet presAssocID="{51B9959C-D67D-4808-9592-362A0E9F8D62}" presName="composite" presStyleCnt="0"/>
      <dgm:spPr/>
    </dgm:pt>
    <dgm:pt modelId="{4A134914-9F52-4E28-88B4-981AD69D2403}" type="pres">
      <dgm:prSet presAssocID="{51B9959C-D67D-4808-9592-362A0E9F8D62}" presName="bentUpArrow1" presStyleLbl="alignImgPlace1" presStyleIdx="0" presStyleCnt="4"/>
      <dgm:spPr/>
    </dgm:pt>
    <dgm:pt modelId="{2C8F1505-D6E8-4598-BC32-C2FFC32CAF97}" type="pres">
      <dgm:prSet presAssocID="{51B9959C-D67D-4808-9592-362A0E9F8D62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12A28F-CCD3-4C1E-A1EB-9F7F184353DB}" type="pres">
      <dgm:prSet presAssocID="{51B9959C-D67D-4808-9592-362A0E9F8D62}" presName="ChildText" presStyleLbl="revTx" presStyleIdx="0" presStyleCnt="4" custScaleX="190522" custLinFactNeighborX="56102" custLinFactNeighborY="9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508BC2-CDF6-45F1-8057-D027C0FCBEAF}" type="pres">
      <dgm:prSet presAssocID="{63EAA35D-87E8-4129-B4CA-984A812053AC}" presName="sibTrans" presStyleCnt="0"/>
      <dgm:spPr/>
    </dgm:pt>
    <dgm:pt modelId="{DE1CBC3B-26B3-4383-8817-D28F7016AAAA}" type="pres">
      <dgm:prSet presAssocID="{5FB97881-CA5C-4594-8CF9-D9CF214693AA}" presName="composite" presStyleCnt="0"/>
      <dgm:spPr/>
    </dgm:pt>
    <dgm:pt modelId="{446988AD-DA52-4ABC-AF0A-64D58D2BBEBA}" type="pres">
      <dgm:prSet presAssocID="{5FB97881-CA5C-4594-8CF9-D9CF214693AA}" presName="bentUpArrow1" presStyleLbl="alignImgPlace1" presStyleIdx="1" presStyleCnt="4"/>
      <dgm:spPr/>
    </dgm:pt>
    <dgm:pt modelId="{EDDBC5A0-D952-4843-84E9-DF5B6F18B380}" type="pres">
      <dgm:prSet presAssocID="{5FB97881-CA5C-4594-8CF9-D9CF214693AA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10BB7D-685B-4C4E-89AE-272822E98586}" type="pres">
      <dgm:prSet presAssocID="{5FB97881-CA5C-4594-8CF9-D9CF214693AA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785790-0634-4A22-9714-6FA505C4C9FB}" type="pres">
      <dgm:prSet presAssocID="{E3407EA2-EAB3-4994-B23F-0B62A9F797DE}" presName="sibTrans" presStyleCnt="0"/>
      <dgm:spPr/>
    </dgm:pt>
    <dgm:pt modelId="{E8159948-155A-4A1C-90FD-980A4E7595C8}" type="pres">
      <dgm:prSet presAssocID="{DE1B433E-F481-42DF-90DF-281C634B74EF}" presName="composite" presStyleCnt="0"/>
      <dgm:spPr/>
    </dgm:pt>
    <dgm:pt modelId="{D486080A-BFB4-4FFE-81B3-2118CCF34905}" type="pres">
      <dgm:prSet presAssocID="{DE1B433E-F481-42DF-90DF-281C634B74EF}" presName="bentUpArrow1" presStyleLbl="alignImgPlace1" presStyleIdx="2" presStyleCnt="4"/>
      <dgm:spPr/>
    </dgm:pt>
    <dgm:pt modelId="{C14D589D-5F2C-49D5-B2F1-0FD9693F616C}" type="pres">
      <dgm:prSet presAssocID="{DE1B433E-F481-42DF-90DF-281C634B74EF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BC3EB3-6472-4CFF-A36F-E68362298657}" type="pres">
      <dgm:prSet presAssocID="{DE1B433E-F481-42DF-90DF-281C634B74EF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9A4CDB9-B934-4FA7-9354-714968DA099F}" type="pres">
      <dgm:prSet presAssocID="{21BF5076-CA68-4237-B8F1-50322C6D375D}" presName="sibTrans" presStyleCnt="0"/>
      <dgm:spPr/>
    </dgm:pt>
    <dgm:pt modelId="{55042025-B4BF-444C-BC54-C842DEB3B9DC}" type="pres">
      <dgm:prSet presAssocID="{9E9854FC-F2E0-4847-98CB-BC416584F145}" presName="composite" presStyleCnt="0"/>
      <dgm:spPr/>
    </dgm:pt>
    <dgm:pt modelId="{78EE2135-22FA-4E8B-AF60-89F1F2861A05}" type="pres">
      <dgm:prSet presAssocID="{9E9854FC-F2E0-4847-98CB-BC416584F145}" presName="bentUpArrow1" presStyleLbl="alignImgPlace1" presStyleIdx="3" presStyleCnt="4"/>
      <dgm:spPr/>
    </dgm:pt>
    <dgm:pt modelId="{4BF679F1-93BC-4F4B-803E-C7348ACAB7FF}" type="pres">
      <dgm:prSet presAssocID="{9E9854FC-F2E0-4847-98CB-BC416584F145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2F23F4-2B10-4E63-8F5D-E75B975EA994}" type="pres">
      <dgm:prSet presAssocID="{9E9854FC-F2E0-4847-98CB-BC416584F145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A9E147-7EBB-479F-B5EB-5701BC2F58A8}" type="pres">
      <dgm:prSet presAssocID="{F348BFAF-78AD-43BF-9FAE-B830539BDEF2}" presName="sibTrans" presStyleCnt="0"/>
      <dgm:spPr/>
    </dgm:pt>
    <dgm:pt modelId="{FE5CC989-F22E-447D-ABAA-B3A3FA61EE6B}" type="pres">
      <dgm:prSet presAssocID="{1FEB384C-74CA-4106-A130-350FD266179F}" presName="composite" presStyleCnt="0"/>
      <dgm:spPr/>
    </dgm:pt>
    <dgm:pt modelId="{BB6D1E74-A97A-4AA4-B689-1FD67119CE88}" type="pres">
      <dgm:prSet presAssocID="{1FEB384C-74CA-4106-A130-350FD266179F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0482F3A-826A-4D36-931D-A75C1D39AA2A}" srcId="{46B1875F-1668-45EB-9F72-F7E2BFBFBA3C}" destId="{5FB97881-CA5C-4594-8CF9-D9CF214693AA}" srcOrd="1" destOrd="0" parTransId="{88CE3F6D-3E08-4F29-AFF8-E580345B6D46}" sibTransId="{E3407EA2-EAB3-4994-B23F-0B62A9F797DE}"/>
    <dgm:cxn modelId="{25533D56-7FA9-42D4-B6FD-5B3732F850AC}" srcId="{46B1875F-1668-45EB-9F72-F7E2BFBFBA3C}" destId="{1FEB384C-74CA-4106-A130-350FD266179F}" srcOrd="4" destOrd="0" parTransId="{4CBD7574-46E9-4A82-8DD7-9E55CE0A15AC}" sibTransId="{66AC6364-3A69-4FAC-B4B7-C856F7431D6D}"/>
    <dgm:cxn modelId="{4FAAF240-A6BC-4D53-8C33-74D8DAF345F9}" type="presOf" srcId="{9E9854FC-F2E0-4847-98CB-BC416584F145}" destId="{4BF679F1-93BC-4F4B-803E-C7348ACAB7FF}" srcOrd="0" destOrd="0" presId="urn:microsoft.com/office/officeart/2005/8/layout/StepDownProcess"/>
    <dgm:cxn modelId="{8996860E-0210-4A7B-999E-05BBA9FF2985}" type="presOf" srcId="{46B1875F-1668-45EB-9F72-F7E2BFBFBA3C}" destId="{5FD07D32-0AF1-4CCE-A37C-E195B0F96B07}" srcOrd="0" destOrd="0" presId="urn:microsoft.com/office/officeart/2005/8/layout/StepDownProcess"/>
    <dgm:cxn modelId="{EFB571E5-6FFB-4D3A-85B1-AF6AD08E9B37}" srcId="{46B1875F-1668-45EB-9F72-F7E2BFBFBA3C}" destId="{9E9854FC-F2E0-4847-98CB-BC416584F145}" srcOrd="3" destOrd="0" parTransId="{1FB168B6-383B-4E23-84D2-7E6E13583AB7}" sibTransId="{F348BFAF-78AD-43BF-9FAE-B830539BDEF2}"/>
    <dgm:cxn modelId="{8DC1444B-6AC1-45DD-9477-7CAAEE815896}" srcId="{46B1875F-1668-45EB-9F72-F7E2BFBFBA3C}" destId="{DE1B433E-F481-42DF-90DF-281C634B74EF}" srcOrd="2" destOrd="0" parTransId="{EFC40DAD-E45C-4F56-9B87-38C53458F47E}" sibTransId="{21BF5076-CA68-4237-B8F1-50322C6D375D}"/>
    <dgm:cxn modelId="{4E7A8A24-6F39-4F7A-A0D0-C673C0E1667D}" type="presOf" srcId="{DE1B433E-F481-42DF-90DF-281C634B74EF}" destId="{C14D589D-5F2C-49D5-B2F1-0FD9693F616C}" srcOrd="0" destOrd="0" presId="urn:microsoft.com/office/officeart/2005/8/layout/StepDownProcess"/>
    <dgm:cxn modelId="{E154E1EE-F19E-4421-BF08-1111D3DA326B}" type="presOf" srcId="{5FB97881-CA5C-4594-8CF9-D9CF214693AA}" destId="{EDDBC5A0-D952-4843-84E9-DF5B6F18B380}" srcOrd="0" destOrd="0" presId="urn:microsoft.com/office/officeart/2005/8/layout/StepDownProcess"/>
    <dgm:cxn modelId="{ADF969C7-3CCB-4E55-A25A-085786FC9DAF}" type="presOf" srcId="{51B9959C-D67D-4808-9592-362A0E9F8D62}" destId="{2C8F1505-D6E8-4598-BC32-C2FFC32CAF97}" srcOrd="0" destOrd="0" presId="urn:microsoft.com/office/officeart/2005/8/layout/StepDownProcess"/>
    <dgm:cxn modelId="{AF9EC38C-E1DC-479E-99B0-8BCAE2A4B9EA}" type="presOf" srcId="{1FEB384C-74CA-4106-A130-350FD266179F}" destId="{BB6D1E74-A97A-4AA4-B689-1FD67119CE88}" srcOrd="0" destOrd="0" presId="urn:microsoft.com/office/officeart/2005/8/layout/StepDownProcess"/>
    <dgm:cxn modelId="{DB6BDD41-17BB-4CE3-A6A0-01AF3A8147C3}" srcId="{46B1875F-1668-45EB-9F72-F7E2BFBFBA3C}" destId="{51B9959C-D67D-4808-9592-362A0E9F8D62}" srcOrd="0" destOrd="0" parTransId="{F3CA25F5-028D-4260-B738-1C97A198709D}" sibTransId="{63EAA35D-87E8-4129-B4CA-984A812053AC}"/>
    <dgm:cxn modelId="{9E63CE58-0714-4EDE-8046-59A4240B6282}" type="presParOf" srcId="{5FD07D32-0AF1-4CCE-A37C-E195B0F96B07}" destId="{8CF25AE4-10B4-4C4B-986F-4BC4EC5E7F5E}" srcOrd="0" destOrd="0" presId="urn:microsoft.com/office/officeart/2005/8/layout/StepDownProcess"/>
    <dgm:cxn modelId="{37473DC2-1172-4AA7-8E49-C459C8C9E61D}" type="presParOf" srcId="{8CF25AE4-10B4-4C4B-986F-4BC4EC5E7F5E}" destId="{4A134914-9F52-4E28-88B4-981AD69D2403}" srcOrd="0" destOrd="0" presId="urn:microsoft.com/office/officeart/2005/8/layout/StepDownProcess"/>
    <dgm:cxn modelId="{303C6190-16F4-46B8-A527-FBA35323D0C3}" type="presParOf" srcId="{8CF25AE4-10B4-4C4B-986F-4BC4EC5E7F5E}" destId="{2C8F1505-D6E8-4598-BC32-C2FFC32CAF97}" srcOrd="1" destOrd="0" presId="urn:microsoft.com/office/officeart/2005/8/layout/StepDownProcess"/>
    <dgm:cxn modelId="{FB571D91-B360-4895-86A5-F00F9AFAA2E5}" type="presParOf" srcId="{8CF25AE4-10B4-4C4B-986F-4BC4EC5E7F5E}" destId="{CA12A28F-CCD3-4C1E-A1EB-9F7F184353DB}" srcOrd="2" destOrd="0" presId="urn:microsoft.com/office/officeart/2005/8/layout/StepDownProcess"/>
    <dgm:cxn modelId="{8F7E6C7B-616C-4B7E-B464-2EA7FCF6B9EF}" type="presParOf" srcId="{5FD07D32-0AF1-4CCE-A37C-E195B0F96B07}" destId="{E4508BC2-CDF6-45F1-8057-D027C0FCBEAF}" srcOrd="1" destOrd="0" presId="urn:microsoft.com/office/officeart/2005/8/layout/StepDownProcess"/>
    <dgm:cxn modelId="{B663D9F0-9454-440C-BF91-A01D1B1C024B}" type="presParOf" srcId="{5FD07D32-0AF1-4CCE-A37C-E195B0F96B07}" destId="{DE1CBC3B-26B3-4383-8817-D28F7016AAAA}" srcOrd="2" destOrd="0" presId="urn:microsoft.com/office/officeart/2005/8/layout/StepDownProcess"/>
    <dgm:cxn modelId="{CB52BBE4-4812-4BC8-8BA0-5E348C99BE2C}" type="presParOf" srcId="{DE1CBC3B-26B3-4383-8817-D28F7016AAAA}" destId="{446988AD-DA52-4ABC-AF0A-64D58D2BBEBA}" srcOrd="0" destOrd="0" presId="urn:microsoft.com/office/officeart/2005/8/layout/StepDownProcess"/>
    <dgm:cxn modelId="{D6E47445-BC37-4032-8C25-FFB908FBE9E4}" type="presParOf" srcId="{DE1CBC3B-26B3-4383-8817-D28F7016AAAA}" destId="{EDDBC5A0-D952-4843-84E9-DF5B6F18B380}" srcOrd="1" destOrd="0" presId="urn:microsoft.com/office/officeart/2005/8/layout/StepDownProcess"/>
    <dgm:cxn modelId="{AA607E52-D77E-418A-8ED5-3E65A902A697}" type="presParOf" srcId="{DE1CBC3B-26B3-4383-8817-D28F7016AAAA}" destId="{8C10BB7D-685B-4C4E-89AE-272822E98586}" srcOrd="2" destOrd="0" presId="urn:microsoft.com/office/officeart/2005/8/layout/StepDownProcess"/>
    <dgm:cxn modelId="{39A74A4D-5C46-447F-85B1-933B53468043}" type="presParOf" srcId="{5FD07D32-0AF1-4CCE-A37C-E195B0F96B07}" destId="{54785790-0634-4A22-9714-6FA505C4C9FB}" srcOrd="3" destOrd="0" presId="urn:microsoft.com/office/officeart/2005/8/layout/StepDownProcess"/>
    <dgm:cxn modelId="{EC8294F0-2414-4333-A5D1-2C545128B6F8}" type="presParOf" srcId="{5FD07D32-0AF1-4CCE-A37C-E195B0F96B07}" destId="{E8159948-155A-4A1C-90FD-980A4E7595C8}" srcOrd="4" destOrd="0" presId="urn:microsoft.com/office/officeart/2005/8/layout/StepDownProcess"/>
    <dgm:cxn modelId="{5E1B8592-A2CF-48BC-949B-9CF959F0EA58}" type="presParOf" srcId="{E8159948-155A-4A1C-90FD-980A4E7595C8}" destId="{D486080A-BFB4-4FFE-81B3-2118CCF34905}" srcOrd="0" destOrd="0" presId="urn:microsoft.com/office/officeart/2005/8/layout/StepDownProcess"/>
    <dgm:cxn modelId="{498E80D1-C93B-4727-82E3-5E4E8993A16D}" type="presParOf" srcId="{E8159948-155A-4A1C-90FD-980A4E7595C8}" destId="{C14D589D-5F2C-49D5-B2F1-0FD9693F616C}" srcOrd="1" destOrd="0" presId="urn:microsoft.com/office/officeart/2005/8/layout/StepDownProcess"/>
    <dgm:cxn modelId="{A8991B8E-475B-4046-9027-5B006E5332DA}" type="presParOf" srcId="{E8159948-155A-4A1C-90FD-980A4E7595C8}" destId="{53BC3EB3-6472-4CFF-A36F-E68362298657}" srcOrd="2" destOrd="0" presId="urn:microsoft.com/office/officeart/2005/8/layout/StepDownProcess"/>
    <dgm:cxn modelId="{6611A636-5F32-48A2-9661-62A858E99498}" type="presParOf" srcId="{5FD07D32-0AF1-4CCE-A37C-E195B0F96B07}" destId="{79A4CDB9-B934-4FA7-9354-714968DA099F}" srcOrd="5" destOrd="0" presId="urn:microsoft.com/office/officeart/2005/8/layout/StepDownProcess"/>
    <dgm:cxn modelId="{D0DF0AD6-5F8C-437E-9C0D-8FF7604C08D5}" type="presParOf" srcId="{5FD07D32-0AF1-4CCE-A37C-E195B0F96B07}" destId="{55042025-B4BF-444C-BC54-C842DEB3B9DC}" srcOrd="6" destOrd="0" presId="urn:microsoft.com/office/officeart/2005/8/layout/StepDownProcess"/>
    <dgm:cxn modelId="{38C4AC9D-DC25-4367-8508-C1D7192EA2C4}" type="presParOf" srcId="{55042025-B4BF-444C-BC54-C842DEB3B9DC}" destId="{78EE2135-22FA-4E8B-AF60-89F1F2861A05}" srcOrd="0" destOrd="0" presId="urn:microsoft.com/office/officeart/2005/8/layout/StepDownProcess"/>
    <dgm:cxn modelId="{507EE8DE-247A-47C9-9774-C7B0D2BCFCC7}" type="presParOf" srcId="{55042025-B4BF-444C-BC54-C842DEB3B9DC}" destId="{4BF679F1-93BC-4F4B-803E-C7348ACAB7FF}" srcOrd="1" destOrd="0" presId="urn:microsoft.com/office/officeart/2005/8/layout/StepDownProcess"/>
    <dgm:cxn modelId="{068D30BA-D540-4840-8628-1D30D2D01C89}" type="presParOf" srcId="{55042025-B4BF-444C-BC54-C842DEB3B9DC}" destId="{992F23F4-2B10-4E63-8F5D-E75B975EA994}" srcOrd="2" destOrd="0" presId="urn:microsoft.com/office/officeart/2005/8/layout/StepDownProcess"/>
    <dgm:cxn modelId="{278854A2-FDA9-4F2A-B4B0-E0404E285BD9}" type="presParOf" srcId="{5FD07D32-0AF1-4CCE-A37C-E195B0F96B07}" destId="{3FA9E147-7EBB-479F-B5EB-5701BC2F58A8}" srcOrd="7" destOrd="0" presId="urn:microsoft.com/office/officeart/2005/8/layout/StepDownProcess"/>
    <dgm:cxn modelId="{C6D6CD57-A39C-4DD8-AC37-F5066917DF10}" type="presParOf" srcId="{5FD07D32-0AF1-4CCE-A37C-E195B0F96B07}" destId="{FE5CC989-F22E-447D-ABAA-B3A3FA61EE6B}" srcOrd="8" destOrd="0" presId="urn:microsoft.com/office/officeart/2005/8/layout/StepDownProcess"/>
    <dgm:cxn modelId="{CE817421-6C1E-48B7-A243-798177DD9EF9}" type="presParOf" srcId="{FE5CC989-F22E-447D-ABAA-B3A3FA61EE6B}" destId="{BB6D1E74-A97A-4AA4-B689-1FD67119CE8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6B7DC-DE03-4712-B076-F9BDEDCF2CF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65343448-E2F2-4C4E-8E31-98D5BDDFFBFF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1400" dirty="0" smtClean="0"/>
            <a:t>Objetivos y funciones de la Organización</a:t>
          </a:r>
        </a:p>
        <a:p>
          <a:r>
            <a:rPr lang="es-ES" sz="1200" dirty="0" smtClean="0"/>
            <a:t>-Promover una política efectiva y racional para la explotación, transformación y comercialización de los recursos energéticos de los Estados Miembros.</a:t>
          </a:r>
        </a:p>
        <a:p>
          <a:r>
            <a:rPr lang="es-ES" sz="1200" dirty="0" smtClean="0"/>
            <a:t>-Propiciar la formación y desarrollo de políticas energéticas comunes como factor de integración.</a:t>
          </a:r>
          <a:endParaRPr lang="es-ES" sz="1200" dirty="0"/>
        </a:p>
      </dgm:t>
    </dgm:pt>
    <dgm:pt modelId="{308F082D-9F25-4750-91C9-CDE4689FECD6}" type="parTrans" cxnId="{0FF5737E-F588-4D86-88D6-30832EE3CE85}">
      <dgm:prSet/>
      <dgm:spPr/>
      <dgm:t>
        <a:bodyPr/>
        <a:lstStyle/>
        <a:p>
          <a:endParaRPr lang="es-ES"/>
        </a:p>
      </dgm:t>
    </dgm:pt>
    <dgm:pt modelId="{56260F92-926E-4718-B79B-8BCDE5FB1559}" type="sibTrans" cxnId="{0FF5737E-F588-4D86-88D6-30832EE3CE85}">
      <dgm:prSet/>
      <dgm:spPr/>
      <dgm:t>
        <a:bodyPr/>
        <a:lstStyle/>
        <a:p>
          <a:endParaRPr lang="es-ES"/>
        </a:p>
      </dgm:t>
    </dgm:pt>
    <dgm:pt modelId="{236A6140-2FD6-4254-9C9B-CD3A5DD2227F}">
      <dgm:prSet phldrT="[Texto]"/>
      <dgm:spPr/>
      <dgm:t>
        <a:bodyPr/>
        <a:lstStyle/>
        <a:p>
          <a:r>
            <a:rPr lang="es-ES" dirty="0" smtClean="0"/>
            <a:t>Solicitudes de Países Miembros para asistencia técnica en desarrollo, revisión e implementación de políticas energéticas </a:t>
          </a:r>
          <a:endParaRPr lang="es-ES" dirty="0"/>
        </a:p>
      </dgm:t>
    </dgm:pt>
    <dgm:pt modelId="{8FA9D1C1-BFD8-43DF-9049-7CE2512F7052}" type="parTrans" cxnId="{8500BC0A-D46E-4061-8AF1-010761395A2C}">
      <dgm:prSet/>
      <dgm:spPr/>
      <dgm:t>
        <a:bodyPr/>
        <a:lstStyle/>
        <a:p>
          <a:endParaRPr lang="es-ES"/>
        </a:p>
      </dgm:t>
    </dgm:pt>
    <dgm:pt modelId="{2FCE2CB6-A42D-4E5D-B5F5-602AEC72D4DE}" type="sibTrans" cxnId="{8500BC0A-D46E-4061-8AF1-010761395A2C}">
      <dgm:prSet/>
      <dgm:spPr/>
      <dgm:t>
        <a:bodyPr/>
        <a:lstStyle/>
        <a:p>
          <a:endParaRPr lang="es-ES"/>
        </a:p>
      </dgm:t>
    </dgm:pt>
    <dgm:pt modelId="{9F7FFBD8-8860-42D0-ACF4-09D34C77BD8C}">
      <dgm:prSet phldrT="[Texto]"/>
      <dgm:spPr>
        <a:solidFill>
          <a:srgbClr val="0092D2"/>
        </a:solidFill>
      </dgm:spPr>
      <dgm:t>
        <a:bodyPr/>
        <a:lstStyle/>
        <a:p>
          <a:r>
            <a:rPr lang="es-ES" dirty="0" smtClean="0"/>
            <a:t>Documento “Guía para la formulación de políticas energéticas” Proyecto “Energía y Desarrollo Sustentable” (2003 OLADE-CEPAL-GTZ)  </a:t>
          </a:r>
          <a:endParaRPr lang="es-ES" dirty="0"/>
        </a:p>
      </dgm:t>
    </dgm:pt>
    <dgm:pt modelId="{6BCC2A7D-0701-45F6-A009-D5AF5226490C}" type="parTrans" cxnId="{065518AC-C864-42AB-8DF9-C75C079174BD}">
      <dgm:prSet/>
      <dgm:spPr/>
      <dgm:t>
        <a:bodyPr/>
        <a:lstStyle/>
        <a:p>
          <a:endParaRPr lang="es-ES"/>
        </a:p>
      </dgm:t>
    </dgm:pt>
    <dgm:pt modelId="{B47B1CA6-ACE5-4C34-963E-002DE443F5B3}" type="sibTrans" cxnId="{065518AC-C864-42AB-8DF9-C75C079174BD}">
      <dgm:prSet/>
      <dgm:spPr/>
      <dgm:t>
        <a:bodyPr/>
        <a:lstStyle/>
        <a:p>
          <a:endParaRPr lang="es-ES"/>
        </a:p>
      </dgm:t>
    </dgm:pt>
    <dgm:pt modelId="{93F85AB0-00B2-4540-9D31-1B9525AA8571}" type="pres">
      <dgm:prSet presAssocID="{8F06B7DC-DE03-4712-B076-F9BDEDCF2CF0}" presName="Name0" presStyleCnt="0">
        <dgm:presLayoutVars>
          <dgm:dir/>
          <dgm:resizeHandles val="exact"/>
        </dgm:presLayoutVars>
      </dgm:prSet>
      <dgm:spPr/>
    </dgm:pt>
    <dgm:pt modelId="{C9BE1812-F342-4BD1-9599-D431BB7F14D4}" type="pres">
      <dgm:prSet presAssocID="{8F06B7DC-DE03-4712-B076-F9BDEDCF2CF0}" presName="fgShape" presStyleLbl="fgShp" presStyleIdx="0" presStyleCnt="1"/>
      <dgm:spPr/>
    </dgm:pt>
    <dgm:pt modelId="{CF9A45AD-D663-41C0-85F4-B02C07720EAF}" type="pres">
      <dgm:prSet presAssocID="{8F06B7DC-DE03-4712-B076-F9BDEDCF2CF0}" presName="linComp" presStyleCnt="0"/>
      <dgm:spPr/>
    </dgm:pt>
    <dgm:pt modelId="{BC950B9B-BB6F-4001-BCF1-EF2A8054DA31}" type="pres">
      <dgm:prSet presAssocID="{65343448-E2F2-4C4E-8E31-98D5BDDFFBFF}" presName="compNode" presStyleCnt="0"/>
      <dgm:spPr/>
    </dgm:pt>
    <dgm:pt modelId="{03C1D08C-1AF2-4DC3-9303-6D10BE2ECCB0}" type="pres">
      <dgm:prSet presAssocID="{65343448-E2F2-4C4E-8E31-98D5BDDFFBFF}" presName="bkgdShape" presStyleLbl="node1" presStyleIdx="0" presStyleCnt="3"/>
      <dgm:spPr/>
      <dgm:t>
        <a:bodyPr/>
        <a:lstStyle/>
        <a:p>
          <a:endParaRPr lang="es-ES"/>
        </a:p>
      </dgm:t>
    </dgm:pt>
    <dgm:pt modelId="{398FBF01-7352-4F4A-BED1-BEAC15C9D30F}" type="pres">
      <dgm:prSet presAssocID="{65343448-E2F2-4C4E-8E31-98D5BDDFFBF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E01148-FBB3-407D-B1B4-994CA87108D2}" type="pres">
      <dgm:prSet presAssocID="{65343448-E2F2-4C4E-8E31-98D5BDDFFBFF}" presName="invisiNode" presStyleLbl="node1" presStyleIdx="0" presStyleCnt="3"/>
      <dgm:spPr/>
    </dgm:pt>
    <dgm:pt modelId="{E13D28DC-829F-461E-890F-4A80188ACEE1}" type="pres">
      <dgm:prSet presAssocID="{65343448-E2F2-4C4E-8E31-98D5BDDFFBFF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34D0C08C-20C1-459D-9524-0B967429C6BC}" type="pres">
      <dgm:prSet presAssocID="{56260F92-926E-4718-B79B-8BCDE5FB155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5F35209-6AB3-4E82-A4CA-64502A139C20}" type="pres">
      <dgm:prSet presAssocID="{236A6140-2FD6-4254-9C9B-CD3A5DD2227F}" presName="compNode" presStyleCnt="0"/>
      <dgm:spPr/>
    </dgm:pt>
    <dgm:pt modelId="{2A5301D0-95DB-4EC6-9FED-AB4C9794D9A3}" type="pres">
      <dgm:prSet presAssocID="{236A6140-2FD6-4254-9C9B-CD3A5DD2227F}" presName="bkgdShape" presStyleLbl="node1" presStyleIdx="1" presStyleCnt="3"/>
      <dgm:spPr/>
      <dgm:t>
        <a:bodyPr/>
        <a:lstStyle/>
        <a:p>
          <a:endParaRPr lang="es-ES"/>
        </a:p>
      </dgm:t>
    </dgm:pt>
    <dgm:pt modelId="{F82116B6-0FC9-4E18-A3DB-784660CA5864}" type="pres">
      <dgm:prSet presAssocID="{236A6140-2FD6-4254-9C9B-CD3A5DD2227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8FAA95-E835-4C42-85F3-5582973BA163}" type="pres">
      <dgm:prSet presAssocID="{236A6140-2FD6-4254-9C9B-CD3A5DD2227F}" presName="invisiNode" presStyleLbl="node1" presStyleIdx="1" presStyleCnt="3"/>
      <dgm:spPr/>
    </dgm:pt>
    <dgm:pt modelId="{6746F9F5-5411-4A8A-ADB5-68CDCDA7ACC5}" type="pres">
      <dgm:prSet presAssocID="{236A6140-2FD6-4254-9C9B-CD3A5DD2227F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5FD93CD-492A-4E8D-8769-8AEE3F7F8A20}" type="pres">
      <dgm:prSet presAssocID="{2FCE2CB6-A42D-4E5D-B5F5-602AEC72D4D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13D5CF8-D833-41F4-8307-CF7054829D2A}" type="pres">
      <dgm:prSet presAssocID="{9F7FFBD8-8860-42D0-ACF4-09D34C77BD8C}" presName="compNode" presStyleCnt="0"/>
      <dgm:spPr/>
    </dgm:pt>
    <dgm:pt modelId="{BF0F3AB6-6F2C-4EEA-B04C-CB978565A5E1}" type="pres">
      <dgm:prSet presAssocID="{9F7FFBD8-8860-42D0-ACF4-09D34C77BD8C}" presName="bkgdShape" presStyleLbl="node1" presStyleIdx="2" presStyleCnt="3" custLinFactNeighborX="64"/>
      <dgm:spPr/>
      <dgm:t>
        <a:bodyPr/>
        <a:lstStyle/>
        <a:p>
          <a:endParaRPr lang="es-ES"/>
        </a:p>
      </dgm:t>
    </dgm:pt>
    <dgm:pt modelId="{0B6B7490-3CAA-41C6-9DAA-039BCD8ABEDE}" type="pres">
      <dgm:prSet presAssocID="{9F7FFBD8-8860-42D0-ACF4-09D34C77BD8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DC1CE1-77F1-4289-BE20-970F1D1683EC}" type="pres">
      <dgm:prSet presAssocID="{9F7FFBD8-8860-42D0-ACF4-09D34C77BD8C}" presName="invisiNode" presStyleLbl="node1" presStyleIdx="2" presStyleCnt="3"/>
      <dgm:spPr/>
    </dgm:pt>
    <dgm:pt modelId="{ECA26FC9-93B4-4573-9255-51DF1DA2FA53}" type="pres">
      <dgm:prSet presAssocID="{9F7FFBD8-8860-42D0-ACF4-09D34C77BD8C}" presName="imagNode" presStyleLbl="fgImgPlace1" presStyleIdx="2" presStyleCnt="3" custLinFactNeighborX="-14223" custLinFactNeighborY="-321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32332AA-9F50-4AC6-8525-216639E1CE0B}" type="presOf" srcId="{9F7FFBD8-8860-42D0-ACF4-09D34C77BD8C}" destId="{0B6B7490-3CAA-41C6-9DAA-039BCD8ABEDE}" srcOrd="1" destOrd="0" presId="urn:microsoft.com/office/officeart/2005/8/layout/hList7"/>
    <dgm:cxn modelId="{DE42543F-B489-4855-88FE-45F0F624286B}" type="presOf" srcId="{236A6140-2FD6-4254-9C9B-CD3A5DD2227F}" destId="{2A5301D0-95DB-4EC6-9FED-AB4C9794D9A3}" srcOrd="0" destOrd="0" presId="urn:microsoft.com/office/officeart/2005/8/layout/hList7"/>
    <dgm:cxn modelId="{5D4AEE80-FC8E-491D-8826-A79BBC00FDE2}" type="presOf" srcId="{56260F92-926E-4718-B79B-8BCDE5FB1559}" destId="{34D0C08C-20C1-459D-9524-0B967429C6BC}" srcOrd="0" destOrd="0" presId="urn:microsoft.com/office/officeart/2005/8/layout/hList7"/>
    <dgm:cxn modelId="{02427386-738A-406D-81AC-F63D3AC82FF1}" type="presOf" srcId="{9F7FFBD8-8860-42D0-ACF4-09D34C77BD8C}" destId="{BF0F3AB6-6F2C-4EEA-B04C-CB978565A5E1}" srcOrd="0" destOrd="0" presId="urn:microsoft.com/office/officeart/2005/8/layout/hList7"/>
    <dgm:cxn modelId="{0FF5737E-F588-4D86-88D6-30832EE3CE85}" srcId="{8F06B7DC-DE03-4712-B076-F9BDEDCF2CF0}" destId="{65343448-E2F2-4C4E-8E31-98D5BDDFFBFF}" srcOrd="0" destOrd="0" parTransId="{308F082D-9F25-4750-91C9-CDE4689FECD6}" sibTransId="{56260F92-926E-4718-B79B-8BCDE5FB1559}"/>
    <dgm:cxn modelId="{065518AC-C864-42AB-8DF9-C75C079174BD}" srcId="{8F06B7DC-DE03-4712-B076-F9BDEDCF2CF0}" destId="{9F7FFBD8-8860-42D0-ACF4-09D34C77BD8C}" srcOrd="2" destOrd="0" parTransId="{6BCC2A7D-0701-45F6-A009-D5AF5226490C}" sibTransId="{B47B1CA6-ACE5-4C34-963E-002DE443F5B3}"/>
    <dgm:cxn modelId="{5C76F2B2-630F-4A38-B03C-4E52A0252A8E}" type="presOf" srcId="{236A6140-2FD6-4254-9C9B-CD3A5DD2227F}" destId="{F82116B6-0FC9-4E18-A3DB-784660CA5864}" srcOrd="1" destOrd="0" presId="urn:microsoft.com/office/officeart/2005/8/layout/hList7"/>
    <dgm:cxn modelId="{61076478-84ED-499E-B9C9-C1A0B3CA481D}" type="presOf" srcId="{65343448-E2F2-4C4E-8E31-98D5BDDFFBFF}" destId="{398FBF01-7352-4F4A-BED1-BEAC15C9D30F}" srcOrd="1" destOrd="0" presId="urn:microsoft.com/office/officeart/2005/8/layout/hList7"/>
    <dgm:cxn modelId="{8500BC0A-D46E-4061-8AF1-010761395A2C}" srcId="{8F06B7DC-DE03-4712-B076-F9BDEDCF2CF0}" destId="{236A6140-2FD6-4254-9C9B-CD3A5DD2227F}" srcOrd="1" destOrd="0" parTransId="{8FA9D1C1-BFD8-43DF-9049-7CE2512F7052}" sibTransId="{2FCE2CB6-A42D-4E5D-B5F5-602AEC72D4DE}"/>
    <dgm:cxn modelId="{13AF0B44-ACD3-42CC-8A91-9A20FBF79F2C}" type="presOf" srcId="{2FCE2CB6-A42D-4E5D-B5F5-602AEC72D4DE}" destId="{45FD93CD-492A-4E8D-8769-8AEE3F7F8A20}" srcOrd="0" destOrd="0" presId="urn:microsoft.com/office/officeart/2005/8/layout/hList7"/>
    <dgm:cxn modelId="{D0CD3885-3948-4013-BCE4-C00E0C6AAB50}" type="presOf" srcId="{65343448-E2F2-4C4E-8E31-98D5BDDFFBFF}" destId="{03C1D08C-1AF2-4DC3-9303-6D10BE2ECCB0}" srcOrd="0" destOrd="0" presId="urn:microsoft.com/office/officeart/2005/8/layout/hList7"/>
    <dgm:cxn modelId="{8A275176-7766-41F6-AE1A-FC1364387BAF}" type="presOf" srcId="{8F06B7DC-DE03-4712-B076-F9BDEDCF2CF0}" destId="{93F85AB0-00B2-4540-9D31-1B9525AA8571}" srcOrd="0" destOrd="0" presId="urn:microsoft.com/office/officeart/2005/8/layout/hList7"/>
    <dgm:cxn modelId="{01AD03F9-9E2B-47AE-ADE6-C2C96F6AC675}" type="presParOf" srcId="{93F85AB0-00B2-4540-9D31-1B9525AA8571}" destId="{C9BE1812-F342-4BD1-9599-D431BB7F14D4}" srcOrd="0" destOrd="0" presId="urn:microsoft.com/office/officeart/2005/8/layout/hList7"/>
    <dgm:cxn modelId="{7261B30A-7EF2-412A-A13D-9D3619CE8DC8}" type="presParOf" srcId="{93F85AB0-00B2-4540-9D31-1B9525AA8571}" destId="{CF9A45AD-D663-41C0-85F4-B02C07720EAF}" srcOrd="1" destOrd="0" presId="urn:microsoft.com/office/officeart/2005/8/layout/hList7"/>
    <dgm:cxn modelId="{DA59BBC7-60A5-4E2A-9E84-8AC244791AC5}" type="presParOf" srcId="{CF9A45AD-D663-41C0-85F4-B02C07720EAF}" destId="{BC950B9B-BB6F-4001-BCF1-EF2A8054DA31}" srcOrd="0" destOrd="0" presId="urn:microsoft.com/office/officeart/2005/8/layout/hList7"/>
    <dgm:cxn modelId="{122836B8-74F7-400E-8D27-87751AC22D81}" type="presParOf" srcId="{BC950B9B-BB6F-4001-BCF1-EF2A8054DA31}" destId="{03C1D08C-1AF2-4DC3-9303-6D10BE2ECCB0}" srcOrd="0" destOrd="0" presId="urn:microsoft.com/office/officeart/2005/8/layout/hList7"/>
    <dgm:cxn modelId="{DD44381E-4EFD-4B13-B0CE-6FD02C208719}" type="presParOf" srcId="{BC950B9B-BB6F-4001-BCF1-EF2A8054DA31}" destId="{398FBF01-7352-4F4A-BED1-BEAC15C9D30F}" srcOrd="1" destOrd="0" presId="urn:microsoft.com/office/officeart/2005/8/layout/hList7"/>
    <dgm:cxn modelId="{D18C3AAC-B095-4572-8CFD-FA98E53C67A4}" type="presParOf" srcId="{BC950B9B-BB6F-4001-BCF1-EF2A8054DA31}" destId="{E8E01148-FBB3-407D-B1B4-994CA87108D2}" srcOrd="2" destOrd="0" presId="urn:microsoft.com/office/officeart/2005/8/layout/hList7"/>
    <dgm:cxn modelId="{76BA6ECF-54ED-40E1-A75F-87241864FDC4}" type="presParOf" srcId="{BC950B9B-BB6F-4001-BCF1-EF2A8054DA31}" destId="{E13D28DC-829F-461E-890F-4A80188ACEE1}" srcOrd="3" destOrd="0" presId="urn:microsoft.com/office/officeart/2005/8/layout/hList7"/>
    <dgm:cxn modelId="{5C35E214-9774-4352-8DF6-5EEE0C5680CF}" type="presParOf" srcId="{CF9A45AD-D663-41C0-85F4-B02C07720EAF}" destId="{34D0C08C-20C1-459D-9524-0B967429C6BC}" srcOrd="1" destOrd="0" presId="urn:microsoft.com/office/officeart/2005/8/layout/hList7"/>
    <dgm:cxn modelId="{567B5F5C-9B66-441F-B3D2-37054763DDCE}" type="presParOf" srcId="{CF9A45AD-D663-41C0-85F4-B02C07720EAF}" destId="{E5F35209-6AB3-4E82-A4CA-64502A139C20}" srcOrd="2" destOrd="0" presId="urn:microsoft.com/office/officeart/2005/8/layout/hList7"/>
    <dgm:cxn modelId="{2D1BD916-21FE-4EC1-AF35-479F14C5CA53}" type="presParOf" srcId="{E5F35209-6AB3-4E82-A4CA-64502A139C20}" destId="{2A5301D0-95DB-4EC6-9FED-AB4C9794D9A3}" srcOrd="0" destOrd="0" presId="urn:microsoft.com/office/officeart/2005/8/layout/hList7"/>
    <dgm:cxn modelId="{6D896EBD-ACC5-437A-A95B-C32EF7BF85D8}" type="presParOf" srcId="{E5F35209-6AB3-4E82-A4CA-64502A139C20}" destId="{F82116B6-0FC9-4E18-A3DB-784660CA5864}" srcOrd="1" destOrd="0" presId="urn:microsoft.com/office/officeart/2005/8/layout/hList7"/>
    <dgm:cxn modelId="{BE2B8568-4CAD-499D-A042-E328DBAF2670}" type="presParOf" srcId="{E5F35209-6AB3-4E82-A4CA-64502A139C20}" destId="{308FAA95-E835-4C42-85F3-5582973BA163}" srcOrd="2" destOrd="0" presId="urn:microsoft.com/office/officeart/2005/8/layout/hList7"/>
    <dgm:cxn modelId="{EC86CB97-5EEA-4935-BE7A-DDB81A6481BB}" type="presParOf" srcId="{E5F35209-6AB3-4E82-A4CA-64502A139C20}" destId="{6746F9F5-5411-4A8A-ADB5-68CDCDA7ACC5}" srcOrd="3" destOrd="0" presId="urn:microsoft.com/office/officeart/2005/8/layout/hList7"/>
    <dgm:cxn modelId="{800B1627-5BF2-46D4-B580-CA05E3560651}" type="presParOf" srcId="{CF9A45AD-D663-41C0-85F4-B02C07720EAF}" destId="{45FD93CD-492A-4E8D-8769-8AEE3F7F8A20}" srcOrd="3" destOrd="0" presId="urn:microsoft.com/office/officeart/2005/8/layout/hList7"/>
    <dgm:cxn modelId="{F7245838-84AF-462B-88F0-BA43FEBC58EF}" type="presParOf" srcId="{CF9A45AD-D663-41C0-85F4-B02C07720EAF}" destId="{813D5CF8-D833-41F4-8307-CF7054829D2A}" srcOrd="4" destOrd="0" presId="urn:microsoft.com/office/officeart/2005/8/layout/hList7"/>
    <dgm:cxn modelId="{E3957E61-7A23-443B-A1C0-121F5A755A65}" type="presParOf" srcId="{813D5CF8-D833-41F4-8307-CF7054829D2A}" destId="{BF0F3AB6-6F2C-4EEA-B04C-CB978565A5E1}" srcOrd="0" destOrd="0" presId="urn:microsoft.com/office/officeart/2005/8/layout/hList7"/>
    <dgm:cxn modelId="{2DF5CC02-D143-42F0-ABAD-83AEE985F720}" type="presParOf" srcId="{813D5CF8-D833-41F4-8307-CF7054829D2A}" destId="{0B6B7490-3CAA-41C6-9DAA-039BCD8ABEDE}" srcOrd="1" destOrd="0" presId="urn:microsoft.com/office/officeart/2005/8/layout/hList7"/>
    <dgm:cxn modelId="{FD048F13-5272-4D2A-A4A6-34636BF3FB6F}" type="presParOf" srcId="{813D5CF8-D833-41F4-8307-CF7054829D2A}" destId="{D5DC1CE1-77F1-4289-BE20-970F1D1683EC}" srcOrd="2" destOrd="0" presId="urn:microsoft.com/office/officeart/2005/8/layout/hList7"/>
    <dgm:cxn modelId="{BDB6CCE0-FD27-4E12-B7CC-0C95D7C463DB}" type="presParOf" srcId="{813D5CF8-D833-41F4-8307-CF7054829D2A}" destId="{ECA26FC9-93B4-4573-9255-51DF1DA2FA5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A78921-B7C2-4133-9216-8AC0A8F0D89E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738C410-6197-4882-9FC2-469900D4CDF2}">
      <dgm:prSet phldrT="[Texto]" custT="1"/>
      <dgm:spPr/>
      <dgm:t>
        <a:bodyPr/>
        <a:lstStyle/>
        <a:p>
          <a:r>
            <a:rPr lang="es-ES" sz="1200" dirty="0" smtClean="0"/>
            <a:t>PM que cuentan con documentos específicos vigentes que definen su política energética</a:t>
          </a:r>
          <a:endParaRPr lang="es-ES" sz="1200" dirty="0"/>
        </a:p>
      </dgm:t>
    </dgm:pt>
    <dgm:pt modelId="{7C8C542E-FF87-4E77-925A-40D8BE84BC09}" type="parTrans" cxnId="{FBC03A89-D7B9-4F25-9C80-02F68E7968F7}">
      <dgm:prSet/>
      <dgm:spPr/>
      <dgm:t>
        <a:bodyPr/>
        <a:lstStyle/>
        <a:p>
          <a:endParaRPr lang="es-ES"/>
        </a:p>
      </dgm:t>
    </dgm:pt>
    <dgm:pt modelId="{C576AC75-B74C-44E6-8074-AE67C1271E24}" type="sibTrans" cxnId="{FBC03A89-D7B9-4F25-9C80-02F68E7968F7}">
      <dgm:prSet/>
      <dgm:spPr/>
      <dgm:t>
        <a:bodyPr/>
        <a:lstStyle/>
        <a:p>
          <a:endParaRPr lang="es-ES"/>
        </a:p>
      </dgm:t>
    </dgm:pt>
    <dgm:pt modelId="{FFF32C0A-EA7C-45C9-9078-1587D826EC98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1200" dirty="0" smtClean="0"/>
            <a:t>PM que incluyen su política energética en los documentos que contienen el plan gubernamental </a:t>
          </a:r>
          <a:endParaRPr lang="es-ES" sz="1200" dirty="0"/>
        </a:p>
      </dgm:t>
    </dgm:pt>
    <dgm:pt modelId="{7EAA86C0-5C8E-4FBF-BAF1-B7793AA66232}" type="parTrans" cxnId="{4D4EED20-28F5-41C7-ADAB-7EA284ACE553}">
      <dgm:prSet/>
      <dgm:spPr/>
      <dgm:t>
        <a:bodyPr/>
        <a:lstStyle/>
        <a:p>
          <a:endParaRPr lang="es-ES"/>
        </a:p>
      </dgm:t>
    </dgm:pt>
    <dgm:pt modelId="{60599413-E5B6-42DA-8203-476ED464D008}" type="sibTrans" cxnId="{4D4EED20-28F5-41C7-ADAB-7EA284ACE553}">
      <dgm:prSet/>
      <dgm:spPr/>
      <dgm:t>
        <a:bodyPr/>
        <a:lstStyle/>
        <a:p>
          <a:endParaRPr lang="es-ES"/>
        </a:p>
      </dgm:t>
    </dgm:pt>
    <dgm:pt modelId="{D98029A7-D8ED-450C-8173-6654868D207C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1200" dirty="0" smtClean="0"/>
            <a:t>PM que se encuentran en proceso de definición y aprobación de políticas energéticas </a:t>
          </a:r>
          <a:endParaRPr lang="es-ES" sz="1200" dirty="0"/>
        </a:p>
      </dgm:t>
    </dgm:pt>
    <dgm:pt modelId="{9AA00669-85C5-4DCE-A20F-FA4E819EFD9F}" type="parTrans" cxnId="{683C6E72-6040-49F7-80F8-02AD6D121363}">
      <dgm:prSet/>
      <dgm:spPr/>
      <dgm:t>
        <a:bodyPr/>
        <a:lstStyle/>
        <a:p>
          <a:endParaRPr lang="es-ES"/>
        </a:p>
      </dgm:t>
    </dgm:pt>
    <dgm:pt modelId="{2BD13EAB-1D09-43E3-A35F-8B33F32A91AB}" type="sibTrans" cxnId="{683C6E72-6040-49F7-80F8-02AD6D121363}">
      <dgm:prSet/>
      <dgm:spPr/>
      <dgm:t>
        <a:bodyPr/>
        <a:lstStyle/>
        <a:p>
          <a:endParaRPr lang="es-ES"/>
        </a:p>
      </dgm:t>
    </dgm:pt>
    <dgm:pt modelId="{BE42D4C2-C084-4598-9F9B-0455B1A652EC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1200" dirty="0" smtClean="0"/>
            <a:t>PM que se encuentran en procesos de revisión de su política energética</a:t>
          </a:r>
          <a:endParaRPr lang="es-ES" sz="1200" dirty="0"/>
        </a:p>
      </dgm:t>
    </dgm:pt>
    <dgm:pt modelId="{936C92D1-404F-4E46-A5A0-3E516DB9F4FA}" type="parTrans" cxnId="{31ECA504-62DA-450E-83E1-DA1A276A4288}">
      <dgm:prSet/>
      <dgm:spPr/>
      <dgm:t>
        <a:bodyPr/>
        <a:lstStyle/>
        <a:p>
          <a:endParaRPr lang="es-ES"/>
        </a:p>
      </dgm:t>
    </dgm:pt>
    <dgm:pt modelId="{492B7476-EA73-459E-9FBF-36DB8A771A07}" type="sibTrans" cxnId="{31ECA504-62DA-450E-83E1-DA1A276A4288}">
      <dgm:prSet/>
      <dgm:spPr/>
      <dgm:t>
        <a:bodyPr/>
        <a:lstStyle/>
        <a:p>
          <a:endParaRPr lang="es-ES"/>
        </a:p>
      </dgm:t>
    </dgm:pt>
    <dgm:pt modelId="{453B7BBB-410A-409A-99E4-45687C3FCA37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1200" dirty="0" smtClean="0"/>
            <a:t>PM que cuentan con políticas energéticas definidas que no están en fase de implementación</a:t>
          </a:r>
          <a:endParaRPr lang="es-ES" sz="1200" dirty="0"/>
        </a:p>
      </dgm:t>
    </dgm:pt>
    <dgm:pt modelId="{6654136A-3772-40F5-9AA5-33C4BAF0E4C7}" type="parTrans" cxnId="{4552AC02-8F6A-48EC-8692-D94CC8F85525}">
      <dgm:prSet/>
      <dgm:spPr/>
      <dgm:t>
        <a:bodyPr/>
        <a:lstStyle/>
        <a:p>
          <a:endParaRPr lang="es-ES"/>
        </a:p>
      </dgm:t>
    </dgm:pt>
    <dgm:pt modelId="{51C5BFC5-A706-43CC-8E9C-7175EBC971E9}" type="sibTrans" cxnId="{4552AC02-8F6A-48EC-8692-D94CC8F85525}">
      <dgm:prSet/>
      <dgm:spPr/>
      <dgm:t>
        <a:bodyPr/>
        <a:lstStyle/>
        <a:p>
          <a:endParaRPr lang="es-ES"/>
        </a:p>
      </dgm:t>
    </dgm:pt>
    <dgm:pt modelId="{06AF7456-04E2-4238-B5E5-5023A658C78D}">
      <dgm:prSet phldrT="[Texto]" custT="1"/>
      <dgm:spPr>
        <a:solidFill>
          <a:srgbClr val="0092D2"/>
        </a:solidFill>
      </dgm:spPr>
      <dgm:t>
        <a:bodyPr/>
        <a:lstStyle/>
        <a:p>
          <a:r>
            <a:rPr lang="es-ES" sz="1200" dirty="0" smtClean="0"/>
            <a:t>PM</a:t>
          </a:r>
          <a:r>
            <a:rPr lang="es-ES" sz="1400" dirty="0" smtClean="0"/>
            <a:t> suscriptores de políticas energéticas subregionales</a:t>
          </a:r>
          <a:endParaRPr lang="es-ES" sz="1400" dirty="0"/>
        </a:p>
      </dgm:t>
    </dgm:pt>
    <dgm:pt modelId="{B75F6990-29B0-4F1E-B7BF-C8D990793783}" type="parTrans" cxnId="{4B1B26AD-F08B-4E26-8A2F-A9FF899087C9}">
      <dgm:prSet/>
      <dgm:spPr/>
      <dgm:t>
        <a:bodyPr/>
        <a:lstStyle/>
        <a:p>
          <a:endParaRPr lang="es-ES"/>
        </a:p>
      </dgm:t>
    </dgm:pt>
    <dgm:pt modelId="{A54A8E90-EE80-4137-9469-F95BF2A03356}" type="sibTrans" cxnId="{4B1B26AD-F08B-4E26-8A2F-A9FF899087C9}">
      <dgm:prSet/>
      <dgm:spPr/>
      <dgm:t>
        <a:bodyPr/>
        <a:lstStyle/>
        <a:p>
          <a:endParaRPr lang="es-ES"/>
        </a:p>
      </dgm:t>
    </dgm:pt>
    <dgm:pt modelId="{C21FC426-B323-4698-8849-1146D29D37C6}">
      <dgm:prSet phldrT="[Texto]" custT="1"/>
      <dgm:spPr>
        <a:solidFill>
          <a:srgbClr val="482FDD"/>
        </a:solidFill>
      </dgm:spPr>
      <dgm:t>
        <a:bodyPr/>
        <a:lstStyle/>
        <a:p>
          <a:r>
            <a:rPr lang="es-ES" sz="1200" dirty="0" smtClean="0"/>
            <a:t>PM que cuentan con políticas energéticas </a:t>
          </a:r>
          <a:r>
            <a:rPr lang="es-ES" sz="1200" dirty="0" err="1" smtClean="0"/>
            <a:t>subsectoriales</a:t>
          </a:r>
          <a:r>
            <a:rPr lang="es-ES" sz="1200" dirty="0" smtClean="0"/>
            <a:t> </a:t>
          </a:r>
          <a:endParaRPr lang="es-ES" sz="1200" dirty="0"/>
        </a:p>
      </dgm:t>
    </dgm:pt>
    <dgm:pt modelId="{11083095-D3A1-45E3-86F1-FD37310C03BA}" type="parTrans" cxnId="{7600E40D-4A3C-4F37-99A2-85D53530704B}">
      <dgm:prSet/>
      <dgm:spPr/>
      <dgm:t>
        <a:bodyPr/>
        <a:lstStyle/>
        <a:p>
          <a:endParaRPr lang="es-ES"/>
        </a:p>
      </dgm:t>
    </dgm:pt>
    <dgm:pt modelId="{9BF064E7-E8EF-4533-9472-A8C8EA230E3D}" type="sibTrans" cxnId="{7600E40D-4A3C-4F37-99A2-85D53530704B}">
      <dgm:prSet/>
      <dgm:spPr/>
      <dgm:t>
        <a:bodyPr/>
        <a:lstStyle/>
        <a:p>
          <a:endParaRPr lang="es-ES"/>
        </a:p>
      </dgm:t>
    </dgm:pt>
    <dgm:pt modelId="{B157355B-02FF-4E94-B735-A569724D555D}">
      <dgm:prSet phldrT="[Texto]" custT="1"/>
      <dgm:spPr/>
      <dgm:t>
        <a:bodyPr/>
        <a:lstStyle/>
        <a:p>
          <a:r>
            <a:rPr lang="es-ES" sz="1200" dirty="0" smtClean="0"/>
            <a:t>PM que forman parte de procesos de integración regional o subregional que inciden en la definición de su política energética</a:t>
          </a:r>
          <a:endParaRPr lang="es-ES" sz="1200" dirty="0"/>
        </a:p>
      </dgm:t>
    </dgm:pt>
    <dgm:pt modelId="{BB735A14-79E0-4DC5-BD6B-9D4C059F72D9}" type="parTrans" cxnId="{E6415121-6D48-4F28-9B8D-10C6FDC77667}">
      <dgm:prSet/>
      <dgm:spPr/>
      <dgm:t>
        <a:bodyPr/>
        <a:lstStyle/>
        <a:p>
          <a:endParaRPr lang="es-ES"/>
        </a:p>
      </dgm:t>
    </dgm:pt>
    <dgm:pt modelId="{C0D2F159-9E6F-4865-A23D-D0BBF4684774}" type="sibTrans" cxnId="{E6415121-6D48-4F28-9B8D-10C6FDC77667}">
      <dgm:prSet/>
      <dgm:spPr/>
      <dgm:t>
        <a:bodyPr/>
        <a:lstStyle/>
        <a:p>
          <a:endParaRPr lang="es-ES"/>
        </a:p>
      </dgm:t>
    </dgm:pt>
    <dgm:pt modelId="{FCA1C66B-126E-48BA-9A98-B110D1DC46DC}" type="pres">
      <dgm:prSet presAssocID="{99A78921-B7C2-4133-9216-8AC0A8F0D89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3A6DAAE7-DE0F-4181-8839-4F043B10D3B3}" type="pres">
      <dgm:prSet presAssocID="{8738C410-6197-4882-9FC2-469900D4CDF2}" presName="compNode" presStyleCnt="0"/>
      <dgm:spPr/>
    </dgm:pt>
    <dgm:pt modelId="{162E3986-F36F-4772-8958-BBB9EA2946C6}" type="pres">
      <dgm:prSet presAssocID="{8738C410-6197-4882-9FC2-469900D4CDF2}" presName="dummyConnPt" presStyleCnt="0"/>
      <dgm:spPr/>
    </dgm:pt>
    <dgm:pt modelId="{9741C719-D00A-4CDB-9DC3-112F36D5A4C0}" type="pres">
      <dgm:prSet presAssocID="{8738C410-6197-4882-9FC2-469900D4CDF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0A9C8D-C622-4DAB-B88C-82D32E029579}" type="pres">
      <dgm:prSet presAssocID="{C576AC75-B74C-44E6-8074-AE67C1271E24}" presName="sibTrans" presStyleLbl="bgSibTrans2D1" presStyleIdx="0" presStyleCnt="7"/>
      <dgm:spPr/>
      <dgm:t>
        <a:bodyPr/>
        <a:lstStyle/>
        <a:p>
          <a:endParaRPr lang="es-ES"/>
        </a:p>
      </dgm:t>
    </dgm:pt>
    <dgm:pt modelId="{E484AC3E-D719-4230-9D7C-7DB65A083A02}" type="pres">
      <dgm:prSet presAssocID="{FFF32C0A-EA7C-45C9-9078-1587D826EC98}" presName="compNode" presStyleCnt="0"/>
      <dgm:spPr/>
    </dgm:pt>
    <dgm:pt modelId="{A6B325BE-A9CD-4BC9-9A1A-4B676F66500A}" type="pres">
      <dgm:prSet presAssocID="{FFF32C0A-EA7C-45C9-9078-1587D826EC98}" presName="dummyConnPt" presStyleCnt="0"/>
      <dgm:spPr/>
    </dgm:pt>
    <dgm:pt modelId="{475F0DA3-4122-4279-8ED0-305B89590253}" type="pres">
      <dgm:prSet presAssocID="{FFF32C0A-EA7C-45C9-9078-1587D826EC9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B48072-63C1-4FEF-81FE-51A15219D6BA}" type="pres">
      <dgm:prSet presAssocID="{60599413-E5B6-42DA-8203-476ED464D008}" presName="sibTrans" presStyleLbl="bgSibTrans2D1" presStyleIdx="1" presStyleCnt="7"/>
      <dgm:spPr/>
      <dgm:t>
        <a:bodyPr/>
        <a:lstStyle/>
        <a:p>
          <a:endParaRPr lang="es-ES"/>
        </a:p>
      </dgm:t>
    </dgm:pt>
    <dgm:pt modelId="{08FCD0FE-5C05-4DB4-988C-05ADA5773F4B}" type="pres">
      <dgm:prSet presAssocID="{D98029A7-D8ED-450C-8173-6654868D207C}" presName="compNode" presStyleCnt="0"/>
      <dgm:spPr/>
    </dgm:pt>
    <dgm:pt modelId="{6E1E211C-9EAC-4634-B15D-33136D3BE501}" type="pres">
      <dgm:prSet presAssocID="{D98029A7-D8ED-450C-8173-6654868D207C}" presName="dummyConnPt" presStyleCnt="0"/>
      <dgm:spPr/>
    </dgm:pt>
    <dgm:pt modelId="{6E5E8095-8543-49D8-A730-7AD1D572705C}" type="pres">
      <dgm:prSet presAssocID="{D98029A7-D8ED-450C-8173-6654868D207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77D09A-FA89-4198-83A2-B69AB12782D1}" type="pres">
      <dgm:prSet presAssocID="{2BD13EAB-1D09-43E3-A35F-8B33F32A91AB}" presName="sibTrans" presStyleLbl="bgSibTrans2D1" presStyleIdx="2" presStyleCnt="7"/>
      <dgm:spPr/>
      <dgm:t>
        <a:bodyPr/>
        <a:lstStyle/>
        <a:p>
          <a:endParaRPr lang="es-ES"/>
        </a:p>
      </dgm:t>
    </dgm:pt>
    <dgm:pt modelId="{45B4E974-FFD3-43D7-9CB5-53843F51B5B6}" type="pres">
      <dgm:prSet presAssocID="{BE42D4C2-C084-4598-9F9B-0455B1A652EC}" presName="compNode" presStyleCnt="0"/>
      <dgm:spPr/>
    </dgm:pt>
    <dgm:pt modelId="{4160A373-BE0E-49E3-BC1B-030AE8D59885}" type="pres">
      <dgm:prSet presAssocID="{BE42D4C2-C084-4598-9F9B-0455B1A652EC}" presName="dummyConnPt" presStyleCnt="0"/>
      <dgm:spPr/>
    </dgm:pt>
    <dgm:pt modelId="{006C2B4F-3766-4696-A1C5-D12B4290A4E7}" type="pres">
      <dgm:prSet presAssocID="{BE42D4C2-C084-4598-9F9B-0455B1A652EC}" presName="node" presStyleLbl="node1" presStyleIdx="3" presStyleCnt="8" custLinFactNeighborX="-26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52FE74-35EE-4865-9DFA-D79224501CF8}" type="pres">
      <dgm:prSet presAssocID="{492B7476-EA73-459E-9FBF-36DB8A771A07}" presName="sibTrans" presStyleLbl="bgSibTrans2D1" presStyleIdx="3" presStyleCnt="7"/>
      <dgm:spPr/>
      <dgm:t>
        <a:bodyPr/>
        <a:lstStyle/>
        <a:p>
          <a:endParaRPr lang="es-ES"/>
        </a:p>
      </dgm:t>
    </dgm:pt>
    <dgm:pt modelId="{5BE0AF3D-566B-4666-96BE-0590B460F781}" type="pres">
      <dgm:prSet presAssocID="{453B7BBB-410A-409A-99E4-45687C3FCA37}" presName="compNode" presStyleCnt="0"/>
      <dgm:spPr/>
    </dgm:pt>
    <dgm:pt modelId="{04B169C6-9B18-4440-941E-D000E5E89B28}" type="pres">
      <dgm:prSet presAssocID="{453B7BBB-410A-409A-99E4-45687C3FCA37}" presName="dummyConnPt" presStyleCnt="0"/>
      <dgm:spPr/>
    </dgm:pt>
    <dgm:pt modelId="{249B8B46-33F0-48C0-939E-29E2D31A896B}" type="pres">
      <dgm:prSet presAssocID="{453B7BBB-410A-409A-99E4-45687C3FCA3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D0E641-6D7B-4534-92D4-04FC60975765}" type="pres">
      <dgm:prSet presAssocID="{51C5BFC5-A706-43CC-8E9C-7175EBC971E9}" presName="sibTrans" presStyleLbl="bgSibTrans2D1" presStyleIdx="4" presStyleCnt="7"/>
      <dgm:spPr/>
      <dgm:t>
        <a:bodyPr/>
        <a:lstStyle/>
        <a:p>
          <a:endParaRPr lang="es-ES"/>
        </a:p>
      </dgm:t>
    </dgm:pt>
    <dgm:pt modelId="{DDCFB59B-0B52-4B77-A130-D1790DC95F60}" type="pres">
      <dgm:prSet presAssocID="{06AF7456-04E2-4238-B5E5-5023A658C78D}" presName="compNode" presStyleCnt="0"/>
      <dgm:spPr/>
    </dgm:pt>
    <dgm:pt modelId="{352390DE-8641-4DA0-9A75-0443FD5BFF04}" type="pres">
      <dgm:prSet presAssocID="{06AF7456-04E2-4238-B5E5-5023A658C78D}" presName="dummyConnPt" presStyleCnt="0"/>
      <dgm:spPr/>
    </dgm:pt>
    <dgm:pt modelId="{FBBB515B-36BB-4F19-BDFA-717D1BED31EA}" type="pres">
      <dgm:prSet presAssocID="{06AF7456-04E2-4238-B5E5-5023A658C78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44FE41-29EF-4659-9565-E349FB0DF7D2}" type="pres">
      <dgm:prSet presAssocID="{A54A8E90-EE80-4137-9469-F95BF2A03356}" presName="sibTrans" presStyleLbl="bgSibTrans2D1" presStyleIdx="5" presStyleCnt="7"/>
      <dgm:spPr/>
      <dgm:t>
        <a:bodyPr/>
        <a:lstStyle/>
        <a:p>
          <a:endParaRPr lang="es-ES"/>
        </a:p>
      </dgm:t>
    </dgm:pt>
    <dgm:pt modelId="{584E286C-C174-4653-8BFA-70A5C479A0E1}" type="pres">
      <dgm:prSet presAssocID="{C21FC426-B323-4698-8849-1146D29D37C6}" presName="compNode" presStyleCnt="0"/>
      <dgm:spPr/>
    </dgm:pt>
    <dgm:pt modelId="{E29CFEEF-1DF1-45CE-B854-C1ECDD799BBE}" type="pres">
      <dgm:prSet presAssocID="{C21FC426-B323-4698-8849-1146D29D37C6}" presName="dummyConnPt" presStyleCnt="0"/>
      <dgm:spPr/>
    </dgm:pt>
    <dgm:pt modelId="{5C2D6488-9CC4-4459-83A6-74DF038F19F4}" type="pres">
      <dgm:prSet presAssocID="{C21FC426-B323-4698-8849-1146D29D37C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C34778-E0F6-4AD8-B873-6E92B6E1AF86}" type="pres">
      <dgm:prSet presAssocID="{9BF064E7-E8EF-4533-9472-A8C8EA230E3D}" presName="sibTrans" presStyleLbl="bgSibTrans2D1" presStyleIdx="6" presStyleCnt="7"/>
      <dgm:spPr/>
      <dgm:t>
        <a:bodyPr/>
        <a:lstStyle/>
        <a:p>
          <a:endParaRPr lang="es-ES"/>
        </a:p>
      </dgm:t>
    </dgm:pt>
    <dgm:pt modelId="{24A9C187-3A45-4AF5-B2AC-5ED22A8B2135}" type="pres">
      <dgm:prSet presAssocID="{B157355B-02FF-4E94-B735-A569724D555D}" presName="compNode" presStyleCnt="0"/>
      <dgm:spPr/>
    </dgm:pt>
    <dgm:pt modelId="{88137B49-02FA-4353-8D4B-D7458546A8C3}" type="pres">
      <dgm:prSet presAssocID="{B157355B-02FF-4E94-B735-A569724D555D}" presName="dummyConnPt" presStyleCnt="0"/>
      <dgm:spPr/>
    </dgm:pt>
    <dgm:pt modelId="{A31701C9-EE54-4D68-8D1D-E7E08D6C0C10}" type="pres">
      <dgm:prSet presAssocID="{B157355B-02FF-4E94-B735-A569724D555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9383303-C19E-4CB5-8DE1-65E0DC58D1D1}" type="presOf" srcId="{BE42D4C2-C084-4598-9F9B-0455B1A652EC}" destId="{006C2B4F-3766-4696-A1C5-D12B4290A4E7}" srcOrd="0" destOrd="0" presId="urn:microsoft.com/office/officeart/2005/8/layout/bProcess4"/>
    <dgm:cxn modelId="{4552AC02-8F6A-48EC-8692-D94CC8F85525}" srcId="{99A78921-B7C2-4133-9216-8AC0A8F0D89E}" destId="{453B7BBB-410A-409A-99E4-45687C3FCA37}" srcOrd="4" destOrd="0" parTransId="{6654136A-3772-40F5-9AA5-33C4BAF0E4C7}" sibTransId="{51C5BFC5-A706-43CC-8E9C-7175EBC971E9}"/>
    <dgm:cxn modelId="{260A7841-EB93-4E90-8F79-04A20CBFFA7B}" type="presOf" srcId="{453B7BBB-410A-409A-99E4-45687C3FCA37}" destId="{249B8B46-33F0-48C0-939E-29E2D31A896B}" srcOrd="0" destOrd="0" presId="urn:microsoft.com/office/officeart/2005/8/layout/bProcess4"/>
    <dgm:cxn modelId="{E6415121-6D48-4F28-9B8D-10C6FDC77667}" srcId="{99A78921-B7C2-4133-9216-8AC0A8F0D89E}" destId="{B157355B-02FF-4E94-B735-A569724D555D}" srcOrd="7" destOrd="0" parTransId="{BB735A14-79E0-4DC5-BD6B-9D4C059F72D9}" sibTransId="{C0D2F159-9E6F-4865-A23D-D0BBF4684774}"/>
    <dgm:cxn modelId="{4D4EED20-28F5-41C7-ADAB-7EA284ACE553}" srcId="{99A78921-B7C2-4133-9216-8AC0A8F0D89E}" destId="{FFF32C0A-EA7C-45C9-9078-1587D826EC98}" srcOrd="1" destOrd="0" parTransId="{7EAA86C0-5C8E-4FBF-BAF1-B7793AA66232}" sibTransId="{60599413-E5B6-42DA-8203-476ED464D008}"/>
    <dgm:cxn modelId="{3664B866-EECE-42BA-A16B-F9F606366D07}" type="presOf" srcId="{C576AC75-B74C-44E6-8074-AE67C1271E24}" destId="{F10A9C8D-C622-4DAB-B88C-82D32E029579}" srcOrd="0" destOrd="0" presId="urn:microsoft.com/office/officeart/2005/8/layout/bProcess4"/>
    <dgm:cxn modelId="{FBC03A89-D7B9-4F25-9C80-02F68E7968F7}" srcId="{99A78921-B7C2-4133-9216-8AC0A8F0D89E}" destId="{8738C410-6197-4882-9FC2-469900D4CDF2}" srcOrd="0" destOrd="0" parTransId="{7C8C542E-FF87-4E77-925A-40D8BE84BC09}" sibTransId="{C576AC75-B74C-44E6-8074-AE67C1271E24}"/>
    <dgm:cxn modelId="{F50FB72B-99AD-4803-AB1F-8A619F9ACE83}" type="presOf" srcId="{FFF32C0A-EA7C-45C9-9078-1587D826EC98}" destId="{475F0DA3-4122-4279-8ED0-305B89590253}" srcOrd="0" destOrd="0" presId="urn:microsoft.com/office/officeart/2005/8/layout/bProcess4"/>
    <dgm:cxn modelId="{6D4AA3A6-21E7-456E-8B3E-22B938B73EDA}" type="presOf" srcId="{D98029A7-D8ED-450C-8173-6654868D207C}" destId="{6E5E8095-8543-49D8-A730-7AD1D572705C}" srcOrd="0" destOrd="0" presId="urn:microsoft.com/office/officeart/2005/8/layout/bProcess4"/>
    <dgm:cxn modelId="{0F778F62-A29D-422C-9AA3-D3DC2E6E6D52}" type="presOf" srcId="{9BF064E7-E8EF-4533-9472-A8C8EA230E3D}" destId="{ADC34778-E0F6-4AD8-B873-6E92B6E1AF86}" srcOrd="0" destOrd="0" presId="urn:microsoft.com/office/officeart/2005/8/layout/bProcess4"/>
    <dgm:cxn modelId="{57744496-8911-48EA-A024-AF74D0D11492}" type="presOf" srcId="{51C5BFC5-A706-43CC-8E9C-7175EBC971E9}" destId="{06D0E641-6D7B-4534-92D4-04FC60975765}" srcOrd="0" destOrd="0" presId="urn:microsoft.com/office/officeart/2005/8/layout/bProcess4"/>
    <dgm:cxn modelId="{0D5B8E3F-6E81-4307-8184-236DBE6C47CD}" type="presOf" srcId="{60599413-E5B6-42DA-8203-476ED464D008}" destId="{D0B48072-63C1-4FEF-81FE-51A15219D6BA}" srcOrd="0" destOrd="0" presId="urn:microsoft.com/office/officeart/2005/8/layout/bProcess4"/>
    <dgm:cxn modelId="{D9BEEDB9-F959-4864-AA5E-E9AF8921AC87}" type="presOf" srcId="{492B7476-EA73-459E-9FBF-36DB8A771A07}" destId="{8652FE74-35EE-4865-9DFA-D79224501CF8}" srcOrd="0" destOrd="0" presId="urn:microsoft.com/office/officeart/2005/8/layout/bProcess4"/>
    <dgm:cxn modelId="{B8DEE66C-A1E6-4DC1-977E-23C2F38B1687}" type="presOf" srcId="{A54A8E90-EE80-4137-9469-F95BF2A03356}" destId="{4D44FE41-29EF-4659-9565-E349FB0DF7D2}" srcOrd="0" destOrd="0" presId="urn:microsoft.com/office/officeart/2005/8/layout/bProcess4"/>
    <dgm:cxn modelId="{4808ED8A-E853-4BB8-B176-13241F6A63EA}" type="presOf" srcId="{8738C410-6197-4882-9FC2-469900D4CDF2}" destId="{9741C719-D00A-4CDB-9DC3-112F36D5A4C0}" srcOrd="0" destOrd="0" presId="urn:microsoft.com/office/officeart/2005/8/layout/bProcess4"/>
    <dgm:cxn modelId="{7600E40D-4A3C-4F37-99A2-85D53530704B}" srcId="{99A78921-B7C2-4133-9216-8AC0A8F0D89E}" destId="{C21FC426-B323-4698-8849-1146D29D37C6}" srcOrd="6" destOrd="0" parTransId="{11083095-D3A1-45E3-86F1-FD37310C03BA}" sibTransId="{9BF064E7-E8EF-4533-9472-A8C8EA230E3D}"/>
    <dgm:cxn modelId="{04E34358-E723-493F-9FBB-764B5410D3BB}" type="presOf" srcId="{99A78921-B7C2-4133-9216-8AC0A8F0D89E}" destId="{FCA1C66B-126E-48BA-9A98-B110D1DC46DC}" srcOrd="0" destOrd="0" presId="urn:microsoft.com/office/officeart/2005/8/layout/bProcess4"/>
    <dgm:cxn modelId="{683C6E72-6040-49F7-80F8-02AD6D121363}" srcId="{99A78921-B7C2-4133-9216-8AC0A8F0D89E}" destId="{D98029A7-D8ED-450C-8173-6654868D207C}" srcOrd="2" destOrd="0" parTransId="{9AA00669-85C5-4DCE-A20F-FA4E819EFD9F}" sibTransId="{2BD13EAB-1D09-43E3-A35F-8B33F32A91AB}"/>
    <dgm:cxn modelId="{EB59514A-2CDB-4787-85CA-FE2BF280D8F3}" type="presOf" srcId="{06AF7456-04E2-4238-B5E5-5023A658C78D}" destId="{FBBB515B-36BB-4F19-BDFA-717D1BED31EA}" srcOrd="0" destOrd="0" presId="urn:microsoft.com/office/officeart/2005/8/layout/bProcess4"/>
    <dgm:cxn modelId="{3AF2BBD3-64E0-47B7-862E-62C9E7C9ACCB}" type="presOf" srcId="{B157355B-02FF-4E94-B735-A569724D555D}" destId="{A31701C9-EE54-4D68-8D1D-E7E08D6C0C10}" srcOrd="0" destOrd="0" presId="urn:microsoft.com/office/officeart/2005/8/layout/bProcess4"/>
    <dgm:cxn modelId="{4B1B26AD-F08B-4E26-8A2F-A9FF899087C9}" srcId="{99A78921-B7C2-4133-9216-8AC0A8F0D89E}" destId="{06AF7456-04E2-4238-B5E5-5023A658C78D}" srcOrd="5" destOrd="0" parTransId="{B75F6990-29B0-4F1E-B7BF-C8D990793783}" sibTransId="{A54A8E90-EE80-4137-9469-F95BF2A03356}"/>
    <dgm:cxn modelId="{5BBAA465-542E-4517-92F8-C5A9D4F1882B}" type="presOf" srcId="{2BD13EAB-1D09-43E3-A35F-8B33F32A91AB}" destId="{0277D09A-FA89-4198-83A2-B69AB12782D1}" srcOrd="0" destOrd="0" presId="urn:microsoft.com/office/officeart/2005/8/layout/bProcess4"/>
    <dgm:cxn modelId="{5E734879-221F-49A5-9057-162FA2DC7317}" type="presOf" srcId="{C21FC426-B323-4698-8849-1146D29D37C6}" destId="{5C2D6488-9CC4-4459-83A6-74DF038F19F4}" srcOrd="0" destOrd="0" presId="urn:microsoft.com/office/officeart/2005/8/layout/bProcess4"/>
    <dgm:cxn modelId="{31ECA504-62DA-450E-83E1-DA1A276A4288}" srcId="{99A78921-B7C2-4133-9216-8AC0A8F0D89E}" destId="{BE42D4C2-C084-4598-9F9B-0455B1A652EC}" srcOrd="3" destOrd="0" parTransId="{936C92D1-404F-4E46-A5A0-3E516DB9F4FA}" sibTransId="{492B7476-EA73-459E-9FBF-36DB8A771A07}"/>
    <dgm:cxn modelId="{5FA7DD96-9727-479C-9326-CB075FB09C99}" type="presParOf" srcId="{FCA1C66B-126E-48BA-9A98-B110D1DC46DC}" destId="{3A6DAAE7-DE0F-4181-8839-4F043B10D3B3}" srcOrd="0" destOrd="0" presId="urn:microsoft.com/office/officeart/2005/8/layout/bProcess4"/>
    <dgm:cxn modelId="{68085EF8-AD13-46DF-B506-909DE17532F3}" type="presParOf" srcId="{3A6DAAE7-DE0F-4181-8839-4F043B10D3B3}" destId="{162E3986-F36F-4772-8958-BBB9EA2946C6}" srcOrd="0" destOrd="0" presId="urn:microsoft.com/office/officeart/2005/8/layout/bProcess4"/>
    <dgm:cxn modelId="{D4A40959-A32F-422F-BEA7-9787C29B9731}" type="presParOf" srcId="{3A6DAAE7-DE0F-4181-8839-4F043B10D3B3}" destId="{9741C719-D00A-4CDB-9DC3-112F36D5A4C0}" srcOrd="1" destOrd="0" presId="urn:microsoft.com/office/officeart/2005/8/layout/bProcess4"/>
    <dgm:cxn modelId="{DF5612D1-803D-4EFD-B656-5BC0A6DBA3C0}" type="presParOf" srcId="{FCA1C66B-126E-48BA-9A98-B110D1DC46DC}" destId="{F10A9C8D-C622-4DAB-B88C-82D32E029579}" srcOrd="1" destOrd="0" presId="urn:microsoft.com/office/officeart/2005/8/layout/bProcess4"/>
    <dgm:cxn modelId="{FB93DE8E-5DC2-4FE1-B4A7-9DDA84F32366}" type="presParOf" srcId="{FCA1C66B-126E-48BA-9A98-B110D1DC46DC}" destId="{E484AC3E-D719-4230-9D7C-7DB65A083A02}" srcOrd="2" destOrd="0" presId="urn:microsoft.com/office/officeart/2005/8/layout/bProcess4"/>
    <dgm:cxn modelId="{AA18A547-859D-4668-87BC-FA3726E68CF2}" type="presParOf" srcId="{E484AC3E-D719-4230-9D7C-7DB65A083A02}" destId="{A6B325BE-A9CD-4BC9-9A1A-4B676F66500A}" srcOrd="0" destOrd="0" presId="urn:microsoft.com/office/officeart/2005/8/layout/bProcess4"/>
    <dgm:cxn modelId="{E6540B5E-4118-4CBD-93D2-916ADBEB9254}" type="presParOf" srcId="{E484AC3E-D719-4230-9D7C-7DB65A083A02}" destId="{475F0DA3-4122-4279-8ED0-305B89590253}" srcOrd="1" destOrd="0" presId="urn:microsoft.com/office/officeart/2005/8/layout/bProcess4"/>
    <dgm:cxn modelId="{1648E759-2E79-4B5E-99A9-70B158E3A793}" type="presParOf" srcId="{FCA1C66B-126E-48BA-9A98-B110D1DC46DC}" destId="{D0B48072-63C1-4FEF-81FE-51A15219D6BA}" srcOrd="3" destOrd="0" presId="urn:microsoft.com/office/officeart/2005/8/layout/bProcess4"/>
    <dgm:cxn modelId="{3386440A-1B3B-4986-9B03-1A0B59465270}" type="presParOf" srcId="{FCA1C66B-126E-48BA-9A98-B110D1DC46DC}" destId="{08FCD0FE-5C05-4DB4-988C-05ADA5773F4B}" srcOrd="4" destOrd="0" presId="urn:microsoft.com/office/officeart/2005/8/layout/bProcess4"/>
    <dgm:cxn modelId="{B38308FE-3909-4FB1-A245-7129FFBA3B27}" type="presParOf" srcId="{08FCD0FE-5C05-4DB4-988C-05ADA5773F4B}" destId="{6E1E211C-9EAC-4634-B15D-33136D3BE501}" srcOrd="0" destOrd="0" presId="urn:microsoft.com/office/officeart/2005/8/layout/bProcess4"/>
    <dgm:cxn modelId="{402E0782-4DE1-414A-A15D-E71BD2081030}" type="presParOf" srcId="{08FCD0FE-5C05-4DB4-988C-05ADA5773F4B}" destId="{6E5E8095-8543-49D8-A730-7AD1D572705C}" srcOrd="1" destOrd="0" presId="urn:microsoft.com/office/officeart/2005/8/layout/bProcess4"/>
    <dgm:cxn modelId="{6324E304-5C5B-4D7F-A978-6ED06AB22FF8}" type="presParOf" srcId="{FCA1C66B-126E-48BA-9A98-B110D1DC46DC}" destId="{0277D09A-FA89-4198-83A2-B69AB12782D1}" srcOrd="5" destOrd="0" presId="urn:microsoft.com/office/officeart/2005/8/layout/bProcess4"/>
    <dgm:cxn modelId="{123DF13A-C785-436D-877A-24DBAA9F0395}" type="presParOf" srcId="{FCA1C66B-126E-48BA-9A98-B110D1DC46DC}" destId="{45B4E974-FFD3-43D7-9CB5-53843F51B5B6}" srcOrd="6" destOrd="0" presId="urn:microsoft.com/office/officeart/2005/8/layout/bProcess4"/>
    <dgm:cxn modelId="{DC461DA6-AA85-445D-B2B8-BB83B110A206}" type="presParOf" srcId="{45B4E974-FFD3-43D7-9CB5-53843F51B5B6}" destId="{4160A373-BE0E-49E3-BC1B-030AE8D59885}" srcOrd="0" destOrd="0" presId="urn:microsoft.com/office/officeart/2005/8/layout/bProcess4"/>
    <dgm:cxn modelId="{B9AAFCA1-B76F-47AB-BEA7-FC621FA817FF}" type="presParOf" srcId="{45B4E974-FFD3-43D7-9CB5-53843F51B5B6}" destId="{006C2B4F-3766-4696-A1C5-D12B4290A4E7}" srcOrd="1" destOrd="0" presId="urn:microsoft.com/office/officeart/2005/8/layout/bProcess4"/>
    <dgm:cxn modelId="{F4B93B16-0CB3-4974-AD4D-E3542545100F}" type="presParOf" srcId="{FCA1C66B-126E-48BA-9A98-B110D1DC46DC}" destId="{8652FE74-35EE-4865-9DFA-D79224501CF8}" srcOrd="7" destOrd="0" presId="urn:microsoft.com/office/officeart/2005/8/layout/bProcess4"/>
    <dgm:cxn modelId="{1236D9ED-530F-4EAE-88E7-7ECCBE990653}" type="presParOf" srcId="{FCA1C66B-126E-48BA-9A98-B110D1DC46DC}" destId="{5BE0AF3D-566B-4666-96BE-0590B460F781}" srcOrd="8" destOrd="0" presId="urn:microsoft.com/office/officeart/2005/8/layout/bProcess4"/>
    <dgm:cxn modelId="{2325E310-EA5C-4596-8088-C7722C828FEA}" type="presParOf" srcId="{5BE0AF3D-566B-4666-96BE-0590B460F781}" destId="{04B169C6-9B18-4440-941E-D000E5E89B28}" srcOrd="0" destOrd="0" presId="urn:microsoft.com/office/officeart/2005/8/layout/bProcess4"/>
    <dgm:cxn modelId="{E42815AB-5F98-41A4-8FF5-581E4E2EF45A}" type="presParOf" srcId="{5BE0AF3D-566B-4666-96BE-0590B460F781}" destId="{249B8B46-33F0-48C0-939E-29E2D31A896B}" srcOrd="1" destOrd="0" presId="urn:microsoft.com/office/officeart/2005/8/layout/bProcess4"/>
    <dgm:cxn modelId="{D069D753-8E70-4C0F-A5B6-EB85BEC9DC75}" type="presParOf" srcId="{FCA1C66B-126E-48BA-9A98-B110D1DC46DC}" destId="{06D0E641-6D7B-4534-92D4-04FC60975765}" srcOrd="9" destOrd="0" presId="urn:microsoft.com/office/officeart/2005/8/layout/bProcess4"/>
    <dgm:cxn modelId="{8C5A1A18-2A60-41D1-9174-56C517DE56F8}" type="presParOf" srcId="{FCA1C66B-126E-48BA-9A98-B110D1DC46DC}" destId="{DDCFB59B-0B52-4B77-A130-D1790DC95F60}" srcOrd="10" destOrd="0" presId="urn:microsoft.com/office/officeart/2005/8/layout/bProcess4"/>
    <dgm:cxn modelId="{7AECE53B-53CB-4577-A5DD-B4A6798BC20B}" type="presParOf" srcId="{DDCFB59B-0B52-4B77-A130-D1790DC95F60}" destId="{352390DE-8641-4DA0-9A75-0443FD5BFF04}" srcOrd="0" destOrd="0" presId="urn:microsoft.com/office/officeart/2005/8/layout/bProcess4"/>
    <dgm:cxn modelId="{FEB9DBF0-2590-4CA4-AE7E-2E32F6B271C8}" type="presParOf" srcId="{DDCFB59B-0B52-4B77-A130-D1790DC95F60}" destId="{FBBB515B-36BB-4F19-BDFA-717D1BED31EA}" srcOrd="1" destOrd="0" presId="urn:microsoft.com/office/officeart/2005/8/layout/bProcess4"/>
    <dgm:cxn modelId="{71E052F0-6AC7-4A58-91F9-B44B201DF98B}" type="presParOf" srcId="{FCA1C66B-126E-48BA-9A98-B110D1DC46DC}" destId="{4D44FE41-29EF-4659-9565-E349FB0DF7D2}" srcOrd="11" destOrd="0" presId="urn:microsoft.com/office/officeart/2005/8/layout/bProcess4"/>
    <dgm:cxn modelId="{BAD8B0D8-0660-42CB-B218-31415B09B47A}" type="presParOf" srcId="{FCA1C66B-126E-48BA-9A98-B110D1DC46DC}" destId="{584E286C-C174-4653-8BFA-70A5C479A0E1}" srcOrd="12" destOrd="0" presId="urn:microsoft.com/office/officeart/2005/8/layout/bProcess4"/>
    <dgm:cxn modelId="{263B968D-C7EF-4BB9-A6DA-17BB4C90BA9E}" type="presParOf" srcId="{584E286C-C174-4653-8BFA-70A5C479A0E1}" destId="{E29CFEEF-1DF1-45CE-B854-C1ECDD799BBE}" srcOrd="0" destOrd="0" presId="urn:microsoft.com/office/officeart/2005/8/layout/bProcess4"/>
    <dgm:cxn modelId="{BDF9B4F2-85D5-4BFB-85E3-6E92B25FB6A3}" type="presParOf" srcId="{584E286C-C174-4653-8BFA-70A5C479A0E1}" destId="{5C2D6488-9CC4-4459-83A6-74DF038F19F4}" srcOrd="1" destOrd="0" presId="urn:microsoft.com/office/officeart/2005/8/layout/bProcess4"/>
    <dgm:cxn modelId="{B685B22E-D5F9-44E7-AA62-E9AAD0A37F49}" type="presParOf" srcId="{FCA1C66B-126E-48BA-9A98-B110D1DC46DC}" destId="{ADC34778-E0F6-4AD8-B873-6E92B6E1AF86}" srcOrd="13" destOrd="0" presId="urn:microsoft.com/office/officeart/2005/8/layout/bProcess4"/>
    <dgm:cxn modelId="{FBE03AE8-C08A-4843-837E-B23815B29C72}" type="presParOf" srcId="{FCA1C66B-126E-48BA-9A98-B110D1DC46DC}" destId="{24A9C187-3A45-4AF5-B2AC-5ED22A8B2135}" srcOrd="14" destOrd="0" presId="urn:microsoft.com/office/officeart/2005/8/layout/bProcess4"/>
    <dgm:cxn modelId="{40F645E2-5D09-4291-814B-3A7E16ABB5A4}" type="presParOf" srcId="{24A9C187-3A45-4AF5-B2AC-5ED22A8B2135}" destId="{88137B49-02FA-4353-8D4B-D7458546A8C3}" srcOrd="0" destOrd="0" presId="urn:microsoft.com/office/officeart/2005/8/layout/bProcess4"/>
    <dgm:cxn modelId="{6CFE37D6-F09B-4F06-B650-444060D383D2}" type="presParOf" srcId="{24A9C187-3A45-4AF5-B2AC-5ED22A8B2135}" destId="{A31701C9-EE54-4D68-8D1D-E7E08D6C0C1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C96911-1C1A-43E0-9ABE-D537677FD0F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AB1D00-AEFB-4FA2-8B7E-5D068D589465}">
      <dgm:prSet phldrT="[Texto]" custT="1"/>
      <dgm:spPr/>
      <dgm:t>
        <a:bodyPr/>
        <a:lstStyle/>
        <a:p>
          <a:r>
            <a:rPr lang="es-ES" sz="1800" dirty="0" smtClean="0"/>
            <a:t>Objetivo y alcance </a:t>
          </a:r>
          <a:endParaRPr lang="es-ES" sz="1800" dirty="0"/>
        </a:p>
      </dgm:t>
    </dgm:pt>
    <dgm:pt modelId="{A79327FC-FBBA-4474-96C0-D7201F703A17}" type="parTrans" cxnId="{B39A8EED-1D80-452B-B130-1C07951769F2}">
      <dgm:prSet/>
      <dgm:spPr/>
      <dgm:t>
        <a:bodyPr/>
        <a:lstStyle/>
        <a:p>
          <a:endParaRPr lang="es-ES"/>
        </a:p>
      </dgm:t>
    </dgm:pt>
    <dgm:pt modelId="{C0B3FC00-93B0-41D4-9336-9CA3E2ED0B6D}" type="sibTrans" cxnId="{B39A8EED-1D80-452B-B130-1C07951769F2}">
      <dgm:prSet/>
      <dgm:spPr/>
      <dgm:t>
        <a:bodyPr/>
        <a:lstStyle/>
        <a:p>
          <a:endParaRPr lang="es-ES"/>
        </a:p>
      </dgm:t>
    </dgm:pt>
    <dgm:pt modelId="{7E85F64D-3AA7-458F-9C6D-30EC3C63BD3D}">
      <dgm:prSet phldrT="[Texto]" custT="1"/>
      <dgm:spPr/>
      <dgm:t>
        <a:bodyPr/>
        <a:lstStyle/>
        <a:p>
          <a:r>
            <a:rPr lang="es-ES" sz="1800" dirty="0" smtClean="0"/>
            <a:t>Marco conceptual  </a:t>
          </a:r>
          <a:endParaRPr lang="es-ES" sz="1800" dirty="0"/>
        </a:p>
      </dgm:t>
    </dgm:pt>
    <dgm:pt modelId="{D198DC6A-4A0A-45DD-A3AD-23492FC38E9C}" type="parTrans" cxnId="{0938F24C-21D7-4525-A273-8BC923E9D397}">
      <dgm:prSet/>
      <dgm:spPr/>
      <dgm:t>
        <a:bodyPr/>
        <a:lstStyle/>
        <a:p>
          <a:endParaRPr lang="es-ES"/>
        </a:p>
      </dgm:t>
    </dgm:pt>
    <dgm:pt modelId="{4C570318-304D-478E-A9ED-45608D0E2707}" type="sibTrans" cxnId="{0938F24C-21D7-4525-A273-8BC923E9D397}">
      <dgm:prSet/>
      <dgm:spPr/>
      <dgm:t>
        <a:bodyPr/>
        <a:lstStyle/>
        <a:p>
          <a:endParaRPr lang="es-ES"/>
        </a:p>
      </dgm:t>
    </dgm:pt>
    <dgm:pt modelId="{D620916D-CDA8-4E27-B1B2-1AA8646FD2AC}">
      <dgm:prSet phldrT="[Texto]" custT="1"/>
      <dgm:spPr/>
      <dgm:t>
        <a:bodyPr/>
        <a:lstStyle/>
        <a:p>
          <a:r>
            <a:rPr lang="es-ES" sz="1800" dirty="0" smtClean="0"/>
            <a:t>Condiciones básicas </a:t>
          </a:r>
          <a:endParaRPr lang="es-ES" sz="1800" dirty="0"/>
        </a:p>
      </dgm:t>
    </dgm:pt>
    <dgm:pt modelId="{1B1BBA66-3D44-4660-834F-440D3E4CE28D}" type="parTrans" cxnId="{00530794-2C4D-4822-95D8-BD4CE9BD1AE5}">
      <dgm:prSet/>
      <dgm:spPr/>
      <dgm:t>
        <a:bodyPr/>
        <a:lstStyle/>
        <a:p>
          <a:endParaRPr lang="es-ES"/>
        </a:p>
      </dgm:t>
    </dgm:pt>
    <dgm:pt modelId="{B9A5ACCA-0C47-4B11-A7CA-0CF55E9FEF52}" type="sibTrans" cxnId="{00530794-2C4D-4822-95D8-BD4CE9BD1AE5}">
      <dgm:prSet/>
      <dgm:spPr/>
      <dgm:t>
        <a:bodyPr/>
        <a:lstStyle/>
        <a:p>
          <a:endParaRPr lang="es-ES"/>
        </a:p>
      </dgm:t>
    </dgm:pt>
    <dgm:pt modelId="{40F42B11-3038-4DE3-96A2-206B014EB31F}">
      <dgm:prSet phldrT="[Texto]" custT="1"/>
      <dgm:spPr/>
      <dgm:t>
        <a:bodyPr/>
        <a:lstStyle/>
        <a:p>
          <a:r>
            <a:rPr lang="es-ES" sz="1800" dirty="0" smtClean="0"/>
            <a:t>Guía para implementación </a:t>
          </a:r>
          <a:endParaRPr lang="es-ES" sz="1800" dirty="0"/>
        </a:p>
      </dgm:t>
    </dgm:pt>
    <dgm:pt modelId="{A2E73A86-353D-4F87-AAD8-243CD1098DA5}" type="parTrans" cxnId="{773C80B3-1E44-4CBA-A80A-AF65808504E0}">
      <dgm:prSet/>
      <dgm:spPr/>
      <dgm:t>
        <a:bodyPr/>
        <a:lstStyle/>
        <a:p>
          <a:endParaRPr lang="es-ES"/>
        </a:p>
      </dgm:t>
    </dgm:pt>
    <dgm:pt modelId="{8C63B2DE-0C64-4834-8E4D-8B0910B32C32}" type="sibTrans" cxnId="{773C80B3-1E44-4CBA-A80A-AF65808504E0}">
      <dgm:prSet/>
      <dgm:spPr/>
      <dgm:t>
        <a:bodyPr/>
        <a:lstStyle/>
        <a:p>
          <a:endParaRPr lang="es-ES"/>
        </a:p>
      </dgm:t>
    </dgm:pt>
    <dgm:pt modelId="{40C0ABED-E92D-4938-8E2A-5DB3A5A1F4E0}">
      <dgm:prSet phldrT="[Texto]" custT="1"/>
      <dgm:spPr/>
      <dgm:t>
        <a:bodyPr/>
        <a:lstStyle/>
        <a:p>
          <a:pPr algn="ctr"/>
          <a:r>
            <a:rPr lang="es-ES" sz="1800" dirty="0" smtClean="0"/>
            <a:t>Proceso</a:t>
          </a:r>
          <a:endParaRPr lang="es-ES" sz="1800" dirty="0"/>
        </a:p>
      </dgm:t>
    </dgm:pt>
    <dgm:pt modelId="{C786F573-8C39-421C-9B13-4282ECE1A15C}" type="parTrans" cxnId="{5FC2E5A0-EE98-4815-9D28-D727FDC7DB2F}">
      <dgm:prSet/>
      <dgm:spPr/>
      <dgm:t>
        <a:bodyPr/>
        <a:lstStyle/>
        <a:p>
          <a:endParaRPr lang="es-ES"/>
        </a:p>
      </dgm:t>
    </dgm:pt>
    <dgm:pt modelId="{1428C753-6767-4067-AF4B-7B5402BBBD0D}" type="sibTrans" cxnId="{5FC2E5A0-EE98-4815-9D28-D727FDC7DB2F}">
      <dgm:prSet/>
      <dgm:spPr/>
      <dgm:t>
        <a:bodyPr/>
        <a:lstStyle/>
        <a:p>
          <a:endParaRPr lang="es-ES"/>
        </a:p>
      </dgm:t>
    </dgm:pt>
    <dgm:pt modelId="{EE03B016-B4EE-4E75-8FB6-FE5F5FBE49DF}">
      <dgm:prSet phldrT="[Texto]" custT="1"/>
      <dgm:spPr/>
      <dgm:t>
        <a:bodyPr/>
        <a:lstStyle/>
        <a:p>
          <a:r>
            <a:rPr lang="es-ES" sz="1800" dirty="0" smtClean="0"/>
            <a:t>Condiciones básicas  </a:t>
          </a:r>
          <a:endParaRPr lang="es-ES" sz="1800" dirty="0"/>
        </a:p>
      </dgm:t>
    </dgm:pt>
    <dgm:pt modelId="{5663FBBC-1773-4765-BF4F-6EA0E49FA3A7}" type="parTrans" cxnId="{48DC8A42-8FA7-43E7-AE5D-A48CD2C4CCEE}">
      <dgm:prSet/>
      <dgm:spPr/>
      <dgm:t>
        <a:bodyPr/>
        <a:lstStyle/>
        <a:p>
          <a:endParaRPr lang="es-ES"/>
        </a:p>
      </dgm:t>
    </dgm:pt>
    <dgm:pt modelId="{7CD4BB30-53B3-49D4-B7C0-BC1E73A7280C}" type="sibTrans" cxnId="{48DC8A42-8FA7-43E7-AE5D-A48CD2C4CCEE}">
      <dgm:prSet/>
      <dgm:spPr/>
      <dgm:t>
        <a:bodyPr/>
        <a:lstStyle/>
        <a:p>
          <a:endParaRPr lang="es-ES"/>
        </a:p>
      </dgm:t>
    </dgm:pt>
    <dgm:pt modelId="{4F277FFA-CA21-4156-A6AA-7E5D9692A91B}" type="pres">
      <dgm:prSet presAssocID="{D9C96911-1C1A-43E0-9ABE-D537677FD0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73DC395-8E6F-4B30-8480-1095480D7183}" type="pres">
      <dgm:prSet presAssocID="{CBAB1D00-AEFB-4FA2-8B7E-5D068D589465}" presName="hierRoot1" presStyleCnt="0"/>
      <dgm:spPr/>
    </dgm:pt>
    <dgm:pt modelId="{54444B87-D67F-4DC8-992D-526A447FEF70}" type="pres">
      <dgm:prSet presAssocID="{CBAB1D00-AEFB-4FA2-8B7E-5D068D589465}" presName="composite" presStyleCnt="0"/>
      <dgm:spPr/>
    </dgm:pt>
    <dgm:pt modelId="{46DDCAD1-3703-42BD-8A38-8109A90A748C}" type="pres">
      <dgm:prSet presAssocID="{CBAB1D00-AEFB-4FA2-8B7E-5D068D589465}" presName="background" presStyleLbl="node0" presStyleIdx="0" presStyleCnt="1"/>
      <dgm:spPr>
        <a:solidFill>
          <a:srgbClr val="002060"/>
        </a:solidFill>
      </dgm:spPr>
    </dgm:pt>
    <dgm:pt modelId="{6FAE91AC-C59A-4F94-ABA9-C4C181A27611}" type="pres">
      <dgm:prSet presAssocID="{CBAB1D00-AEFB-4FA2-8B7E-5D068D58946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49F3BE-ABB4-4827-9F02-0F943CBB8101}" type="pres">
      <dgm:prSet presAssocID="{CBAB1D00-AEFB-4FA2-8B7E-5D068D589465}" presName="hierChild2" presStyleCnt="0"/>
      <dgm:spPr/>
    </dgm:pt>
    <dgm:pt modelId="{9F310C86-ECAA-4FE5-BA71-4E9C8B993E8F}" type="pres">
      <dgm:prSet presAssocID="{D198DC6A-4A0A-45DD-A3AD-23492FC38E9C}" presName="Name10" presStyleLbl="parChTrans1D2" presStyleIdx="0" presStyleCnt="2"/>
      <dgm:spPr/>
      <dgm:t>
        <a:bodyPr/>
        <a:lstStyle/>
        <a:p>
          <a:endParaRPr lang="es-ES"/>
        </a:p>
      </dgm:t>
    </dgm:pt>
    <dgm:pt modelId="{E3661104-F88A-428B-B331-FC61DF794C96}" type="pres">
      <dgm:prSet presAssocID="{7E85F64D-3AA7-458F-9C6D-30EC3C63BD3D}" presName="hierRoot2" presStyleCnt="0"/>
      <dgm:spPr/>
    </dgm:pt>
    <dgm:pt modelId="{FE3554D8-6376-4746-B6C8-026EDFEB7E18}" type="pres">
      <dgm:prSet presAssocID="{7E85F64D-3AA7-458F-9C6D-30EC3C63BD3D}" presName="composite2" presStyleCnt="0"/>
      <dgm:spPr/>
    </dgm:pt>
    <dgm:pt modelId="{55B17C75-4BAA-4FC7-9CFA-A4ACA9E01D39}" type="pres">
      <dgm:prSet presAssocID="{7E85F64D-3AA7-458F-9C6D-30EC3C63BD3D}" presName="background2" presStyleLbl="node2" presStyleIdx="0" presStyleCnt="2"/>
      <dgm:spPr/>
    </dgm:pt>
    <dgm:pt modelId="{5827E80A-3871-4059-84A3-F7BDA21CA1D3}" type="pres">
      <dgm:prSet presAssocID="{7E85F64D-3AA7-458F-9C6D-30EC3C63BD3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C1CAB6-9462-458A-9DBE-D134D0CD9B01}" type="pres">
      <dgm:prSet presAssocID="{7E85F64D-3AA7-458F-9C6D-30EC3C63BD3D}" presName="hierChild3" presStyleCnt="0"/>
      <dgm:spPr/>
    </dgm:pt>
    <dgm:pt modelId="{072B0FC2-B803-4EAF-BFCD-0D911CC2B9F6}" type="pres">
      <dgm:prSet presAssocID="{1B1BBA66-3D44-4660-834F-440D3E4CE28D}" presName="Name17" presStyleLbl="parChTrans1D3" presStyleIdx="0" presStyleCnt="3"/>
      <dgm:spPr/>
      <dgm:t>
        <a:bodyPr/>
        <a:lstStyle/>
        <a:p>
          <a:endParaRPr lang="es-ES"/>
        </a:p>
      </dgm:t>
    </dgm:pt>
    <dgm:pt modelId="{761C700A-A556-4DD2-A067-85720759CDD9}" type="pres">
      <dgm:prSet presAssocID="{D620916D-CDA8-4E27-B1B2-1AA8646FD2AC}" presName="hierRoot3" presStyleCnt="0"/>
      <dgm:spPr/>
    </dgm:pt>
    <dgm:pt modelId="{14FB2CE1-B1E9-45C3-89A3-1EF642D6BC9A}" type="pres">
      <dgm:prSet presAssocID="{D620916D-CDA8-4E27-B1B2-1AA8646FD2AC}" presName="composite3" presStyleCnt="0"/>
      <dgm:spPr/>
    </dgm:pt>
    <dgm:pt modelId="{2CB39F34-D018-462F-AA61-C5A946E54078}" type="pres">
      <dgm:prSet presAssocID="{D620916D-CDA8-4E27-B1B2-1AA8646FD2AC}" presName="background3" presStyleLbl="node3" presStyleIdx="0" presStyleCnt="3"/>
      <dgm:spPr>
        <a:solidFill>
          <a:schemeClr val="accent1">
            <a:lumMod val="50000"/>
          </a:schemeClr>
        </a:solidFill>
      </dgm:spPr>
    </dgm:pt>
    <dgm:pt modelId="{96B09CDF-657B-4673-BC9A-5E4C7FDC1683}" type="pres">
      <dgm:prSet presAssocID="{D620916D-CDA8-4E27-B1B2-1AA8646FD2AC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E8D6DF-D91D-4229-8BAB-D2AFEDB59EDD}" type="pres">
      <dgm:prSet presAssocID="{D620916D-CDA8-4E27-B1B2-1AA8646FD2AC}" presName="hierChild4" presStyleCnt="0"/>
      <dgm:spPr/>
    </dgm:pt>
    <dgm:pt modelId="{5DDBE171-7F09-479A-83A6-6A23ADFCFA65}" type="pres">
      <dgm:prSet presAssocID="{A2E73A86-353D-4F87-AAD8-243CD1098DA5}" presName="Name17" presStyleLbl="parChTrans1D3" presStyleIdx="1" presStyleCnt="3"/>
      <dgm:spPr/>
      <dgm:t>
        <a:bodyPr/>
        <a:lstStyle/>
        <a:p>
          <a:endParaRPr lang="es-ES"/>
        </a:p>
      </dgm:t>
    </dgm:pt>
    <dgm:pt modelId="{F849BE37-EC70-4DFF-9189-1F04F2D74911}" type="pres">
      <dgm:prSet presAssocID="{40F42B11-3038-4DE3-96A2-206B014EB31F}" presName="hierRoot3" presStyleCnt="0"/>
      <dgm:spPr/>
    </dgm:pt>
    <dgm:pt modelId="{8457C275-6A5D-46B8-963A-398E8AF818EA}" type="pres">
      <dgm:prSet presAssocID="{40F42B11-3038-4DE3-96A2-206B014EB31F}" presName="composite3" presStyleCnt="0"/>
      <dgm:spPr/>
    </dgm:pt>
    <dgm:pt modelId="{1C1DEE2C-0F2A-46BC-9C5D-D1BFC94D7A77}" type="pres">
      <dgm:prSet presAssocID="{40F42B11-3038-4DE3-96A2-206B014EB31F}" presName="background3" presStyleLbl="node3" presStyleIdx="1" presStyleCnt="3"/>
      <dgm:spPr>
        <a:solidFill>
          <a:schemeClr val="accent5">
            <a:lumMod val="60000"/>
            <a:lumOff val="40000"/>
          </a:schemeClr>
        </a:solidFill>
      </dgm:spPr>
    </dgm:pt>
    <dgm:pt modelId="{EB922AD0-7041-458E-B148-77D6D82EEC3D}" type="pres">
      <dgm:prSet presAssocID="{40F42B11-3038-4DE3-96A2-206B014EB31F}" presName="text3" presStyleLbl="fgAcc3" presStyleIdx="1" presStyleCnt="3" custScaleX="116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E9146D-E043-4B5D-A4A0-7678DE0BDFEB}" type="pres">
      <dgm:prSet presAssocID="{40F42B11-3038-4DE3-96A2-206B014EB31F}" presName="hierChild4" presStyleCnt="0"/>
      <dgm:spPr/>
    </dgm:pt>
    <dgm:pt modelId="{4E154DCD-99C5-456D-8F60-6B4AE2C4D3EA}" type="pres">
      <dgm:prSet presAssocID="{C786F573-8C39-421C-9B13-4282ECE1A15C}" presName="Name10" presStyleLbl="parChTrans1D2" presStyleIdx="1" presStyleCnt="2"/>
      <dgm:spPr/>
      <dgm:t>
        <a:bodyPr/>
        <a:lstStyle/>
        <a:p>
          <a:endParaRPr lang="es-ES"/>
        </a:p>
      </dgm:t>
    </dgm:pt>
    <dgm:pt modelId="{699DC7AD-4D06-40F7-93C8-CBC385E85E18}" type="pres">
      <dgm:prSet presAssocID="{40C0ABED-E92D-4938-8E2A-5DB3A5A1F4E0}" presName="hierRoot2" presStyleCnt="0"/>
      <dgm:spPr/>
    </dgm:pt>
    <dgm:pt modelId="{2E2E0BD5-535C-4BF1-9143-14F8861611A0}" type="pres">
      <dgm:prSet presAssocID="{40C0ABED-E92D-4938-8E2A-5DB3A5A1F4E0}" presName="composite2" presStyleCnt="0"/>
      <dgm:spPr/>
    </dgm:pt>
    <dgm:pt modelId="{DD91DD7F-CA88-4881-9FA2-1F72D051D8B1}" type="pres">
      <dgm:prSet presAssocID="{40C0ABED-E92D-4938-8E2A-5DB3A5A1F4E0}" presName="background2" presStyleLbl="node2" presStyleIdx="1" presStyleCnt="2"/>
      <dgm:spPr>
        <a:solidFill>
          <a:srgbClr val="0070C0"/>
        </a:solidFill>
      </dgm:spPr>
    </dgm:pt>
    <dgm:pt modelId="{CA43BE59-6406-4DE7-808B-8581219E8196}" type="pres">
      <dgm:prSet presAssocID="{40C0ABED-E92D-4938-8E2A-5DB3A5A1F4E0}" presName="text2" presStyleLbl="fgAcc2" presStyleIdx="1" presStyleCnt="2" custScaleX="111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DA9A0D-C634-4B69-AAF5-2CED0DBF4106}" type="pres">
      <dgm:prSet presAssocID="{40C0ABED-E92D-4938-8E2A-5DB3A5A1F4E0}" presName="hierChild3" presStyleCnt="0"/>
      <dgm:spPr/>
    </dgm:pt>
    <dgm:pt modelId="{04DDB36B-B265-4EB0-A956-95EF64476147}" type="pres">
      <dgm:prSet presAssocID="{5663FBBC-1773-4765-BF4F-6EA0E49FA3A7}" presName="Name17" presStyleLbl="parChTrans1D3" presStyleIdx="2" presStyleCnt="3"/>
      <dgm:spPr/>
      <dgm:t>
        <a:bodyPr/>
        <a:lstStyle/>
        <a:p>
          <a:endParaRPr lang="es-ES"/>
        </a:p>
      </dgm:t>
    </dgm:pt>
    <dgm:pt modelId="{4C670FFA-E237-4FB9-9DA7-A7F7F3D9E82E}" type="pres">
      <dgm:prSet presAssocID="{EE03B016-B4EE-4E75-8FB6-FE5F5FBE49DF}" presName="hierRoot3" presStyleCnt="0"/>
      <dgm:spPr/>
    </dgm:pt>
    <dgm:pt modelId="{193E9036-58E9-4A2D-861A-3EA7823C6FB1}" type="pres">
      <dgm:prSet presAssocID="{EE03B016-B4EE-4E75-8FB6-FE5F5FBE49DF}" presName="composite3" presStyleCnt="0"/>
      <dgm:spPr/>
    </dgm:pt>
    <dgm:pt modelId="{08D51D3F-A90B-4A92-A46F-84ED1C76D317}" type="pres">
      <dgm:prSet presAssocID="{EE03B016-B4EE-4E75-8FB6-FE5F5FBE49DF}" presName="background3" presStyleLbl="node3" presStyleIdx="2" presStyleCnt="3"/>
      <dgm:spPr>
        <a:solidFill>
          <a:srgbClr val="482FDD"/>
        </a:solidFill>
      </dgm:spPr>
    </dgm:pt>
    <dgm:pt modelId="{96E8B215-E125-4372-8031-98EAA9496449}" type="pres">
      <dgm:prSet presAssocID="{EE03B016-B4EE-4E75-8FB6-FE5F5FBE49DF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45A533-1799-48B4-99F3-24EBFDA9187C}" type="pres">
      <dgm:prSet presAssocID="{EE03B016-B4EE-4E75-8FB6-FE5F5FBE49DF}" presName="hierChild4" presStyleCnt="0"/>
      <dgm:spPr/>
    </dgm:pt>
  </dgm:ptLst>
  <dgm:cxnLst>
    <dgm:cxn modelId="{3A893A7B-D518-4EE1-91C0-D14297549A68}" type="presOf" srcId="{D198DC6A-4A0A-45DD-A3AD-23492FC38E9C}" destId="{9F310C86-ECAA-4FE5-BA71-4E9C8B993E8F}" srcOrd="0" destOrd="0" presId="urn:microsoft.com/office/officeart/2005/8/layout/hierarchy1"/>
    <dgm:cxn modelId="{B39A8EED-1D80-452B-B130-1C07951769F2}" srcId="{D9C96911-1C1A-43E0-9ABE-D537677FD0F1}" destId="{CBAB1D00-AEFB-4FA2-8B7E-5D068D589465}" srcOrd="0" destOrd="0" parTransId="{A79327FC-FBBA-4474-96C0-D7201F703A17}" sibTransId="{C0B3FC00-93B0-41D4-9336-9CA3E2ED0B6D}"/>
    <dgm:cxn modelId="{F7EB46DA-DEC3-451F-AB2D-750448AB7D55}" type="presOf" srcId="{7E85F64D-3AA7-458F-9C6D-30EC3C63BD3D}" destId="{5827E80A-3871-4059-84A3-F7BDA21CA1D3}" srcOrd="0" destOrd="0" presId="urn:microsoft.com/office/officeart/2005/8/layout/hierarchy1"/>
    <dgm:cxn modelId="{231D872B-D534-4C54-B1FD-A9400BBE2AC2}" type="presOf" srcId="{1B1BBA66-3D44-4660-834F-440D3E4CE28D}" destId="{072B0FC2-B803-4EAF-BFCD-0D911CC2B9F6}" srcOrd="0" destOrd="0" presId="urn:microsoft.com/office/officeart/2005/8/layout/hierarchy1"/>
    <dgm:cxn modelId="{D51BE560-B103-480F-A02B-D007ABC0F0DB}" type="presOf" srcId="{C786F573-8C39-421C-9B13-4282ECE1A15C}" destId="{4E154DCD-99C5-456D-8F60-6B4AE2C4D3EA}" srcOrd="0" destOrd="0" presId="urn:microsoft.com/office/officeart/2005/8/layout/hierarchy1"/>
    <dgm:cxn modelId="{54E5A54A-118D-4D90-8959-0D061F401422}" type="presOf" srcId="{D9C96911-1C1A-43E0-9ABE-D537677FD0F1}" destId="{4F277FFA-CA21-4156-A6AA-7E5D9692A91B}" srcOrd="0" destOrd="0" presId="urn:microsoft.com/office/officeart/2005/8/layout/hierarchy1"/>
    <dgm:cxn modelId="{0938F24C-21D7-4525-A273-8BC923E9D397}" srcId="{CBAB1D00-AEFB-4FA2-8B7E-5D068D589465}" destId="{7E85F64D-3AA7-458F-9C6D-30EC3C63BD3D}" srcOrd="0" destOrd="0" parTransId="{D198DC6A-4A0A-45DD-A3AD-23492FC38E9C}" sibTransId="{4C570318-304D-478E-A9ED-45608D0E2707}"/>
    <dgm:cxn modelId="{DB1AB110-2C6B-4721-8D06-1A6AD827F3D7}" type="presOf" srcId="{40C0ABED-E92D-4938-8E2A-5DB3A5A1F4E0}" destId="{CA43BE59-6406-4DE7-808B-8581219E8196}" srcOrd="0" destOrd="0" presId="urn:microsoft.com/office/officeart/2005/8/layout/hierarchy1"/>
    <dgm:cxn modelId="{3F0790FB-CC94-4B58-B8FD-69B891644DF9}" type="presOf" srcId="{D620916D-CDA8-4E27-B1B2-1AA8646FD2AC}" destId="{96B09CDF-657B-4673-BC9A-5E4C7FDC1683}" srcOrd="0" destOrd="0" presId="urn:microsoft.com/office/officeart/2005/8/layout/hierarchy1"/>
    <dgm:cxn modelId="{48DC8A42-8FA7-43E7-AE5D-A48CD2C4CCEE}" srcId="{40C0ABED-E92D-4938-8E2A-5DB3A5A1F4E0}" destId="{EE03B016-B4EE-4E75-8FB6-FE5F5FBE49DF}" srcOrd="0" destOrd="0" parTransId="{5663FBBC-1773-4765-BF4F-6EA0E49FA3A7}" sibTransId="{7CD4BB30-53B3-49D4-B7C0-BC1E73A7280C}"/>
    <dgm:cxn modelId="{7C1AEB01-A525-49ED-AF61-A6120F3FAC5B}" type="presOf" srcId="{40F42B11-3038-4DE3-96A2-206B014EB31F}" destId="{EB922AD0-7041-458E-B148-77D6D82EEC3D}" srcOrd="0" destOrd="0" presId="urn:microsoft.com/office/officeart/2005/8/layout/hierarchy1"/>
    <dgm:cxn modelId="{5FC2E5A0-EE98-4815-9D28-D727FDC7DB2F}" srcId="{CBAB1D00-AEFB-4FA2-8B7E-5D068D589465}" destId="{40C0ABED-E92D-4938-8E2A-5DB3A5A1F4E0}" srcOrd="1" destOrd="0" parTransId="{C786F573-8C39-421C-9B13-4282ECE1A15C}" sibTransId="{1428C753-6767-4067-AF4B-7B5402BBBD0D}"/>
    <dgm:cxn modelId="{773C80B3-1E44-4CBA-A80A-AF65808504E0}" srcId="{7E85F64D-3AA7-458F-9C6D-30EC3C63BD3D}" destId="{40F42B11-3038-4DE3-96A2-206B014EB31F}" srcOrd="1" destOrd="0" parTransId="{A2E73A86-353D-4F87-AAD8-243CD1098DA5}" sibTransId="{8C63B2DE-0C64-4834-8E4D-8B0910B32C32}"/>
    <dgm:cxn modelId="{5C4EB842-54BB-45D3-A4AF-589D7E6933B6}" type="presOf" srcId="{5663FBBC-1773-4765-BF4F-6EA0E49FA3A7}" destId="{04DDB36B-B265-4EB0-A956-95EF64476147}" srcOrd="0" destOrd="0" presId="urn:microsoft.com/office/officeart/2005/8/layout/hierarchy1"/>
    <dgm:cxn modelId="{C885FC0E-BC40-4E5C-AE96-8858F5B1A9A5}" type="presOf" srcId="{EE03B016-B4EE-4E75-8FB6-FE5F5FBE49DF}" destId="{96E8B215-E125-4372-8031-98EAA9496449}" srcOrd="0" destOrd="0" presId="urn:microsoft.com/office/officeart/2005/8/layout/hierarchy1"/>
    <dgm:cxn modelId="{00530794-2C4D-4822-95D8-BD4CE9BD1AE5}" srcId="{7E85F64D-3AA7-458F-9C6D-30EC3C63BD3D}" destId="{D620916D-CDA8-4E27-B1B2-1AA8646FD2AC}" srcOrd="0" destOrd="0" parTransId="{1B1BBA66-3D44-4660-834F-440D3E4CE28D}" sibTransId="{B9A5ACCA-0C47-4B11-A7CA-0CF55E9FEF52}"/>
    <dgm:cxn modelId="{5819B48E-F56E-480B-8B73-E81A398A9590}" type="presOf" srcId="{A2E73A86-353D-4F87-AAD8-243CD1098DA5}" destId="{5DDBE171-7F09-479A-83A6-6A23ADFCFA65}" srcOrd="0" destOrd="0" presId="urn:microsoft.com/office/officeart/2005/8/layout/hierarchy1"/>
    <dgm:cxn modelId="{11C47D4E-E0A5-456F-AFAA-18BC9782C42F}" type="presOf" srcId="{CBAB1D00-AEFB-4FA2-8B7E-5D068D589465}" destId="{6FAE91AC-C59A-4F94-ABA9-C4C181A27611}" srcOrd="0" destOrd="0" presId="urn:microsoft.com/office/officeart/2005/8/layout/hierarchy1"/>
    <dgm:cxn modelId="{11F04979-210E-47A2-BA7F-B561811A96CA}" type="presParOf" srcId="{4F277FFA-CA21-4156-A6AA-7E5D9692A91B}" destId="{473DC395-8E6F-4B30-8480-1095480D7183}" srcOrd="0" destOrd="0" presId="urn:microsoft.com/office/officeart/2005/8/layout/hierarchy1"/>
    <dgm:cxn modelId="{C8161388-5ED3-46CF-B257-E84B7E47B14E}" type="presParOf" srcId="{473DC395-8E6F-4B30-8480-1095480D7183}" destId="{54444B87-D67F-4DC8-992D-526A447FEF70}" srcOrd="0" destOrd="0" presId="urn:microsoft.com/office/officeart/2005/8/layout/hierarchy1"/>
    <dgm:cxn modelId="{A66DEFAF-4A8F-479F-8D76-ACF30F11454D}" type="presParOf" srcId="{54444B87-D67F-4DC8-992D-526A447FEF70}" destId="{46DDCAD1-3703-42BD-8A38-8109A90A748C}" srcOrd="0" destOrd="0" presId="urn:microsoft.com/office/officeart/2005/8/layout/hierarchy1"/>
    <dgm:cxn modelId="{C68D2DA5-F6B2-4B47-BE20-9D58F15F94E5}" type="presParOf" srcId="{54444B87-D67F-4DC8-992D-526A447FEF70}" destId="{6FAE91AC-C59A-4F94-ABA9-C4C181A27611}" srcOrd="1" destOrd="0" presId="urn:microsoft.com/office/officeart/2005/8/layout/hierarchy1"/>
    <dgm:cxn modelId="{08E823EF-159E-4F34-8FE8-8642D5C68CF2}" type="presParOf" srcId="{473DC395-8E6F-4B30-8480-1095480D7183}" destId="{8149F3BE-ABB4-4827-9F02-0F943CBB8101}" srcOrd="1" destOrd="0" presId="urn:microsoft.com/office/officeart/2005/8/layout/hierarchy1"/>
    <dgm:cxn modelId="{C9677DC4-1A86-4BC1-A79E-4F30D61DC1B1}" type="presParOf" srcId="{8149F3BE-ABB4-4827-9F02-0F943CBB8101}" destId="{9F310C86-ECAA-4FE5-BA71-4E9C8B993E8F}" srcOrd="0" destOrd="0" presId="urn:microsoft.com/office/officeart/2005/8/layout/hierarchy1"/>
    <dgm:cxn modelId="{74607D9B-0E1C-4382-A7A3-12FD1DF03679}" type="presParOf" srcId="{8149F3BE-ABB4-4827-9F02-0F943CBB8101}" destId="{E3661104-F88A-428B-B331-FC61DF794C96}" srcOrd="1" destOrd="0" presId="urn:microsoft.com/office/officeart/2005/8/layout/hierarchy1"/>
    <dgm:cxn modelId="{A5895311-9A3B-4F4C-A28A-B610061AFF4C}" type="presParOf" srcId="{E3661104-F88A-428B-B331-FC61DF794C96}" destId="{FE3554D8-6376-4746-B6C8-026EDFEB7E18}" srcOrd="0" destOrd="0" presId="urn:microsoft.com/office/officeart/2005/8/layout/hierarchy1"/>
    <dgm:cxn modelId="{30928ED9-B17B-4D61-9CC5-3E12A8236A95}" type="presParOf" srcId="{FE3554D8-6376-4746-B6C8-026EDFEB7E18}" destId="{55B17C75-4BAA-4FC7-9CFA-A4ACA9E01D39}" srcOrd="0" destOrd="0" presId="urn:microsoft.com/office/officeart/2005/8/layout/hierarchy1"/>
    <dgm:cxn modelId="{0DAB4C99-44D5-4ACE-ABAE-ED2792D5AC10}" type="presParOf" srcId="{FE3554D8-6376-4746-B6C8-026EDFEB7E18}" destId="{5827E80A-3871-4059-84A3-F7BDA21CA1D3}" srcOrd="1" destOrd="0" presId="urn:microsoft.com/office/officeart/2005/8/layout/hierarchy1"/>
    <dgm:cxn modelId="{070D1B50-8D05-4676-B763-43F8F9377411}" type="presParOf" srcId="{E3661104-F88A-428B-B331-FC61DF794C96}" destId="{B6C1CAB6-9462-458A-9DBE-D134D0CD9B01}" srcOrd="1" destOrd="0" presId="urn:microsoft.com/office/officeart/2005/8/layout/hierarchy1"/>
    <dgm:cxn modelId="{2454F932-FAB2-4451-9CA4-15F1EAECCB6C}" type="presParOf" srcId="{B6C1CAB6-9462-458A-9DBE-D134D0CD9B01}" destId="{072B0FC2-B803-4EAF-BFCD-0D911CC2B9F6}" srcOrd="0" destOrd="0" presId="urn:microsoft.com/office/officeart/2005/8/layout/hierarchy1"/>
    <dgm:cxn modelId="{B6B2ABE6-B9CB-4C19-943B-BD325BC7CF10}" type="presParOf" srcId="{B6C1CAB6-9462-458A-9DBE-D134D0CD9B01}" destId="{761C700A-A556-4DD2-A067-85720759CDD9}" srcOrd="1" destOrd="0" presId="urn:microsoft.com/office/officeart/2005/8/layout/hierarchy1"/>
    <dgm:cxn modelId="{284EA8B5-7636-4700-A120-480B48073645}" type="presParOf" srcId="{761C700A-A556-4DD2-A067-85720759CDD9}" destId="{14FB2CE1-B1E9-45C3-89A3-1EF642D6BC9A}" srcOrd="0" destOrd="0" presId="urn:microsoft.com/office/officeart/2005/8/layout/hierarchy1"/>
    <dgm:cxn modelId="{DB25EB75-4797-4600-844F-52013E3B4C54}" type="presParOf" srcId="{14FB2CE1-B1E9-45C3-89A3-1EF642D6BC9A}" destId="{2CB39F34-D018-462F-AA61-C5A946E54078}" srcOrd="0" destOrd="0" presId="urn:microsoft.com/office/officeart/2005/8/layout/hierarchy1"/>
    <dgm:cxn modelId="{25328F57-04C2-46F4-A2D5-81D6B2E8DB33}" type="presParOf" srcId="{14FB2CE1-B1E9-45C3-89A3-1EF642D6BC9A}" destId="{96B09CDF-657B-4673-BC9A-5E4C7FDC1683}" srcOrd="1" destOrd="0" presId="urn:microsoft.com/office/officeart/2005/8/layout/hierarchy1"/>
    <dgm:cxn modelId="{061CF7BA-8391-44C7-BCF0-A186E0D1F7A5}" type="presParOf" srcId="{761C700A-A556-4DD2-A067-85720759CDD9}" destId="{EFE8D6DF-D91D-4229-8BAB-D2AFEDB59EDD}" srcOrd="1" destOrd="0" presId="urn:microsoft.com/office/officeart/2005/8/layout/hierarchy1"/>
    <dgm:cxn modelId="{B25BBAF7-2B6B-4965-AC6D-326F97B59048}" type="presParOf" srcId="{B6C1CAB6-9462-458A-9DBE-D134D0CD9B01}" destId="{5DDBE171-7F09-479A-83A6-6A23ADFCFA65}" srcOrd="2" destOrd="0" presId="urn:microsoft.com/office/officeart/2005/8/layout/hierarchy1"/>
    <dgm:cxn modelId="{EE5BE1A2-123B-4C44-8F4B-9599F03B34E2}" type="presParOf" srcId="{B6C1CAB6-9462-458A-9DBE-D134D0CD9B01}" destId="{F849BE37-EC70-4DFF-9189-1F04F2D74911}" srcOrd="3" destOrd="0" presId="urn:microsoft.com/office/officeart/2005/8/layout/hierarchy1"/>
    <dgm:cxn modelId="{52B36045-C10C-4F2B-ADDF-167FED3360B4}" type="presParOf" srcId="{F849BE37-EC70-4DFF-9189-1F04F2D74911}" destId="{8457C275-6A5D-46B8-963A-398E8AF818EA}" srcOrd="0" destOrd="0" presId="urn:microsoft.com/office/officeart/2005/8/layout/hierarchy1"/>
    <dgm:cxn modelId="{06F889F4-1B10-4560-8B3F-74B559EE0E02}" type="presParOf" srcId="{8457C275-6A5D-46B8-963A-398E8AF818EA}" destId="{1C1DEE2C-0F2A-46BC-9C5D-D1BFC94D7A77}" srcOrd="0" destOrd="0" presId="urn:microsoft.com/office/officeart/2005/8/layout/hierarchy1"/>
    <dgm:cxn modelId="{B7735BBD-24D9-4E3C-8830-44768B6DE578}" type="presParOf" srcId="{8457C275-6A5D-46B8-963A-398E8AF818EA}" destId="{EB922AD0-7041-458E-B148-77D6D82EEC3D}" srcOrd="1" destOrd="0" presId="urn:microsoft.com/office/officeart/2005/8/layout/hierarchy1"/>
    <dgm:cxn modelId="{B108CAFA-CC56-44B9-B551-0B3E6E739A6B}" type="presParOf" srcId="{F849BE37-EC70-4DFF-9189-1F04F2D74911}" destId="{2AE9146D-E043-4B5D-A4A0-7678DE0BDFEB}" srcOrd="1" destOrd="0" presId="urn:microsoft.com/office/officeart/2005/8/layout/hierarchy1"/>
    <dgm:cxn modelId="{6A565685-706E-4EBD-BE14-1CC7CDB60427}" type="presParOf" srcId="{8149F3BE-ABB4-4827-9F02-0F943CBB8101}" destId="{4E154DCD-99C5-456D-8F60-6B4AE2C4D3EA}" srcOrd="2" destOrd="0" presId="urn:microsoft.com/office/officeart/2005/8/layout/hierarchy1"/>
    <dgm:cxn modelId="{A5AABA2B-49AC-44AB-B08A-EA20D28F957D}" type="presParOf" srcId="{8149F3BE-ABB4-4827-9F02-0F943CBB8101}" destId="{699DC7AD-4D06-40F7-93C8-CBC385E85E18}" srcOrd="3" destOrd="0" presId="urn:microsoft.com/office/officeart/2005/8/layout/hierarchy1"/>
    <dgm:cxn modelId="{498C85E4-FB1C-463F-A7F1-0FA4F93F17D1}" type="presParOf" srcId="{699DC7AD-4D06-40F7-93C8-CBC385E85E18}" destId="{2E2E0BD5-535C-4BF1-9143-14F8861611A0}" srcOrd="0" destOrd="0" presId="urn:microsoft.com/office/officeart/2005/8/layout/hierarchy1"/>
    <dgm:cxn modelId="{4995DC9F-FD0D-445F-8146-9B4D8B982687}" type="presParOf" srcId="{2E2E0BD5-535C-4BF1-9143-14F8861611A0}" destId="{DD91DD7F-CA88-4881-9FA2-1F72D051D8B1}" srcOrd="0" destOrd="0" presId="urn:microsoft.com/office/officeart/2005/8/layout/hierarchy1"/>
    <dgm:cxn modelId="{73E7974B-840E-467B-9512-F15B820DFC84}" type="presParOf" srcId="{2E2E0BD5-535C-4BF1-9143-14F8861611A0}" destId="{CA43BE59-6406-4DE7-808B-8581219E8196}" srcOrd="1" destOrd="0" presId="urn:microsoft.com/office/officeart/2005/8/layout/hierarchy1"/>
    <dgm:cxn modelId="{811BA418-CC92-4C87-9F88-F1E1158408B0}" type="presParOf" srcId="{699DC7AD-4D06-40F7-93C8-CBC385E85E18}" destId="{5FDA9A0D-C634-4B69-AAF5-2CED0DBF4106}" srcOrd="1" destOrd="0" presId="urn:microsoft.com/office/officeart/2005/8/layout/hierarchy1"/>
    <dgm:cxn modelId="{9105A40D-4FA9-4098-83BC-A9C7BE0295E1}" type="presParOf" srcId="{5FDA9A0D-C634-4B69-AAF5-2CED0DBF4106}" destId="{04DDB36B-B265-4EB0-A956-95EF64476147}" srcOrd="0" destOrd="0" presId="urn:microsoft.com/office/officeart/2005/8/layout/hierarchy1"/>
    <dgm:cxn modelId="{B9C8F2DA-AAE1-432D-A607-2138EEB26E0D}" type="presParOf" srcId="{5FDA9A0D-C634-4B69-AAF5-2CED0DBF4106}" destId="{4C670FFA-E237-4FB9-9DA7-A7F7F3D9E82E}" srcOrd="1" destOrd="0" presId="urn:microsoft.com/office/officeart/2005/8/layout/hierarchy1"/>
    <dgm:cxn modelId="{8A1A08E9-1E09-4780-8384-E8C398FBEE17}" type="presParOf" srcId="{4C670FFA-E237-4FB9-9DA7-A7F7F3D9E82E}" destId="{193E9036-58E9-4A2D-861A-3EA7823C6FB1}" srcOrd="0" destOrd="0" presId="urn:microsoft.com/office/officeart/2005/8/layout/hierarchy1"/>
    <dgm:cxn modelId="{F4AA7BAD-6B62-44DB-A56D-D823529D5A48}" type="presParOf" srcId="{193E9036-58E9-4A2D-861A-3EA7823C6FB1}" destId="{08D51D3F-A90B-4A92-A46F-84ED1C76D317}" srcOrd="0" destOrd="0" presId="urn:microsoft.com/office/officeart/2005/8/layout/hierarchy1"/>
    <dgm:cxn modelId="{DB102C24-D8DF-480D-950A-C592E5CD87A3}" type="presParOf" srcId="{193E9036-58E9-4A2D-861A-3EA7823C6FB1}" destId="{96E8B215-E125-4372-8031-98EAA9496449}" srcOrd="1" destOrd="0" presId="urn:microsoft.com/office/officeart/2005/8/layout/hierarchy1"/>
    <dgm:cxn modelId="{1E623BA3-E1E1-4952-ADBE-0DC88210F715}" type="presParOf" srcId="{4C670FFA-E237-4FB9-9DA7-A7F7F3D9E82E}" destId="{7F45A533-1799-48B4-99F3-24EBFDA918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72AC17-7AB7-40FB-8804-079FFCE21B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93BEC4F-EFDE-404C-AA0C-C95A6B202BC1}">
      <dgm:prSet phldrT="[Texto]" custT="1"/>
      <dgm:spPr/>
      <dgm:t>
        <a:bodyPr/>
        <a:lstStyle/>
        <a:p>
          <a:pPr algn="just"/>
          <a:r>
            <a:rPr lang="es-ES" sz="1400" dirty="0" smtClean="0"/>
            <a:t>Promueve la armonización de criterios para la definición de políticas energéticas nacionales, facilitando su eventual inserción en instrumentos de política regional</a:t>
          </a:r>
          <a:endParaRPr lang="es-ES" sz="1400" dirty="0"/>
        </a:p>
      </dgm:t>
    </dgm:pt>
    <dgm:pt modelId="{D0331AEC-714D-49E2-B2CF-2F06D33BF7A5}" type="parTrans" cxnId="{83BD3738-9E2A-48D2-A8C5-A82C00D55C85}">
      <dgm:prSet/>
      <dgm:spPr/>
      <dgm:t>
        <a:bodyPr/>
        <a:lstStyle/>
        <a:p>
          <a:endParaRPr lang="es-ES"/>
        </a:p>
      </dgm:t>
    </dgm:pt>
    <dgm:pt modelId="{906F7F5A-9DDD-4B70-B2FE-1EE567E6EF1E}" type="sibTrans" cxnId="{83BD3738-9E2A-48D2-A8C5-A82C00D55C85}">
      <dgm:prSet/>
      <dgm:spPr/>
      <dgm:t>
        <a:bodyPr/>
        <a:lstStyle/>
        <a:p>
          <a:endParaRPr lang="es-ES"/>
        </a:p>
      </dgm:t>
    </dgm:pt>
    <dgm:pt modelId="{4C2A45A2-5CB4-436B-9A19-F36D6EC33144}">
      <dgm:prSet phldrT="[Texto]"/>
      <dgm:spPr/>
      <dgm:t>
        <a:bodyPr/>
        <a:lstStyle/>
        <a:p>
          <a:r>
            <a:rPr lang="es-ES" dirty="0" smtClean="0"/>
            <a:t>Contiene fundamentos enfocados a promover la correspondencia entre la política energética nacional y los compromisos asumidos en procesos o iniciativas de integración energética </a:t>
          </a:r>
          <a:endParaRPr lang="es-ES" dirty="0"/>
        </a:p>
      </dgm:t>
    </dgm:pt>
    <dgm:pt modelId="{8926EF4C-A591-4546-9A4C-3ECBA1C8FB2B}" type="parTrans" cxnId="{47F30EBF-D8C5-4839-A5E0-58557C417310}">
      <dgm:prSet/>
      <dgm:spPr/>
      <dgm:t>
        <a:bodyPr/>
        <a:lstStyle/>
        <a:p>
          <a:endParaRPr lang="es-ES"/>
        </a:p>
      </dgm:t>
    </dgm:pt>
    <dgm:pt modelId="{77BE3BC7-9D12-4E27-B44B-B115CFBADB4B}" type="sibTrans" cxnId="{47F30EBF-D8C5-4839-A5E0-58557C417310}">
      <dgm:prSet/>
      <dgm:spPr/>
      <dgm:t>
        <a:bodyPr/>
        <a:lstStyle/>
        <a:p>
          <a:endParaRPr lang="es-ES"/>
        </a:p>
      </dgm:t>
    </dgm:pt>
    <dgm:pt modelId="{965ADEE9-24AB-4412-B86B-E3BAD4E4B559}">
      <dgm:prSet phldrT="[Texto]"/>
      <dgm:spPr/>
      <dgm:t>
        <a:bodyPr/>
        <a:lstStyle/>
        <a:p>
          <a:r>
            <a:rPr lang="es-ES" dirty="0" smtClean="0"/>
            <a:t>Fomenta niveles superiores de integración energética fundamentados en elementos comunes de política energética</a:t>
          </a:r>
          <a:endParaRPr lang="es-ES" dirty="0"/>
        </a:p>
      </dgm:t>
    </dgm:pt>
    <dgm:pt modelId="{17515521-250C-4B87-A6DE-00DCEC0FDD5F}" type="parTrans" cxnId="{03AEFD90-A5CA-4534-8D29-5F34DFE4A270}">
      <dgm:prSet/>
      <dgm:spPr/>
      <dgm:t>
        <a:bodyPr/>
        <a:lstStyle/>
        <a:p>
          <a:endParaRPr lang="es-ES"/>
        </a:p>
      </dgm:t>
    </dgm:pt>
    <dgm:pt modelId="{A5A666E9-B1C8-4C8F-8816-88A61E9E38E5}" type="sibTrans" cxnId="{03AEFD90-A5CA-4534-8D29-5F34DFE4A270}">
      <dgm:prSet/>
      <dgm:spPr/>
      <dgm:t>
        <a:bodyPr/>
        <a:lstStyle/>
        <a:p>
          <a:endParaRPr lang="es-ES"/>
        </a:p>
      </dgm:t>
    </dgm:pt>
    <dgm:pt modelId="{2DB9BCC0-E2A6-4A71-AB6D-80A549A13DF2}" type="pres">
      <dgm:prSet presAssocID="{6672AC17-7AB7-40FB-8804-079FFCE21B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8A728D4C-A6FA-44BD-9426-10C93B305795}" type="pres">
      <dgm:prSet presAssocID="{6672AC17-7AB7-40FB-8804-079FFCE21B0B}" presName="Name1" presStyleCnt="0"/>
      <dgm:spPr/>
    </dgm:pt>
    <dgm:pt modelId="{1037E9EE-1406-4EAA-B817-3AA8E6F5AE14}" type="pres">
      <dgm:prSet presAssocID="{6672AC17-7AB7-40FB-8804-079FFCE21B0B}" presName="cycle" presStyleCnt="0"/>
      <dgm:spPr/>
    </dgm:pt>
    <dgm:pt modelId="{64F8C065-EA5F-4D53-929D-8754B6E20286}" type="pres">
      <dgm:prSet presAssocID="{6672AC17-7AB7-40FB-8804-079FFCE21B0B}" presName="srcNode" presStyleLbl="node1" presStyleIdx="0" presStyleCnt="3"/>
      <dgm:spPr/>
    </dgm:pt>
    <dgm:pt modelId="{B89ADE22-AC7D-44C3-9E7E-FFD7F4A0F29A}" type="pres">
      <dgm:prSet presAssocID="{6672AC17-7AB7-40FB-8804-079FFCE21B0B}" presName="conn" presStyleLbl="parChTrans1D2" presStyleIdx="0" presStyleCnt="1"/>
      <dgm:spPr/>
      <dgm:t>
        <a:bodyPr/>
        <a:lstStyle/>
        <a:p>
          <a:endParaRPr lang="es-ES"/>
        </a:p>
      </dgm:t>
    </dgm:pt>
    <dgm:pt modelId="{10E11FC0-080E-460B-AA1F-48B59B37458E}" type="pres">
      <dgm:prSet presAssocID="{6672AC17-7AB7-40FB-8804-079FFCE21B0B}" presName="extraNode" presStyleLbl="node1" presStyleIdx="0" presStyleCnt="3"/>
      <dgm:spPr/>
    </dgm:pt>
    <dgm:pt modelId="{E344828A-43EA-40EC-A7A5-F78924760D80}" type="pres">
      <dgm:prSet presAssocID="{6672AC17-7AB7-40FB-8804-079FFCE21B0B}" presName="dstNode" presStyleLbl="node1" presStyleIdx="0" presStyleCnt="3"/>
      <dgm:spPr/>
    </dgm:pt>
    <dgm:pt modelId="{4552868B-4106-4109-91AA-B3AA4505BC33}" type="pres">
      <dgm:prSet presAssocID="{493BEC4F-EFDE-404C-AA0C-C95A6B202BC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FDA777-90EB-468D-9B51-A23C8994F650}" type="pres">
      <dgm:prSet presAssocID="{493BEC4F-EFDE-404C-AA0C-C95A6B202BC1}" presName="accent_1" presStyleCnt="0"/>
      <dgm:spPr/>
    </dgm:pt>
    <dgm:pt modelId="{6CBD74FC-4BE2-4CDE-B337-F25D4C48582A}" type="pres">
      <dgm:prSet presAssocID="{493BEC4F-EFDE-404C-AA0C-C95A6B202BC1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4D2CD23-B76C-412E-BECB-7BE6B83EA0EA}" type="pres">
      <dgm:prSet presAssocID="{4C2A45A2-5CB4-436B-9A19-F36D6EC3314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718F26-EEA4-4E56-866F-F21CB27D12E9}" type="pres">
      <dgm:prSet presAssocID="{4C2A45A2-5CB4-436B-9A19-F36D6EC33144}" presName="accent_2" presStyleCnt="0"/>
      <dgm:spPr/>
    </dgm:pt>
    <dgm:pt modelId="{3E88F20A-1A49-4529-8D0A-60CEC60BFEA7}" type="pres">
      <dgm:prSet presAssocID="{4C2A45A2-5CB4-436B-9A19-F36D6EC33144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4848E19-79C9-4971-862A-CFB81EEDEF24}" type="pres">
      <dgm:prSet presAssocID="{965ADEE9-24AB-4412-B86B-E3BAD4E4B55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3869EB-998C-44D3-8253-53AE56E303AB}" type="pres">
      <dgm:prSet presAssocID="{965ADEE9-24AB-4412-B86B-E3BAD4E4B559}" presName="accent_3" presStyleCnt="0"/>
      <dgm:spPr/>
    </dgm:pt>
    <dgm:pt modelId="{EDA2D5F9-997F-4DCB-82E5-CD6953CE1C17}" type="pres">
      <dgm:prSet presAssocID="{965ADEE9-24AB-4412-B86B-E3BAD4E4B559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7F30EBF-D8C5-4839-A5E0-58557C417310}" srcId="{6672AC17-7AB7-40FB-8804-079FFCE21B0B}" destId="{4C2A45A2-5CB4-436B-9A19-F36D6EC33144}" srcOrd="1" destOrd="0" parTransId="{8926EF4C-A591-4546-9A4C-3ECBA1C8FB2B}" sibTransId="{77BE3BC7-9D12-4E27-B44B-B115CFBADB4B}"/>
    <dgm:cxn modelId="{2858C9A4-5CEE-474C-80A0-1C7F4A638D96}" type="presOf" srcId="{493BEC4F-EFDE-404C-AA0C-C95A6B202BC1}" destId="{4552868B-4106-4109-91AA-B3AA4505BC33}" srcOrd="0" destOrd="0" presId="urn:microsoft.com/office/officeart/2008/layout/VerticalCurvedList"/>
    <dgm:cxn modelId="{03AEFD90-A5CA-4534-8D29-5F34DFE4A270}" srcId="{6672AC17-7AB7-40FB-8804-079FFCE21B0B}" destId="{965ADEE9-24AB-4412-B86B-E3BAD4E4B559}" srcOrd="2" destOrd="0" parTransId="{17515521-250C-4B87-A6DE-00DCEC0FDD5F}" sibTransId="{A5A666E9-B1C8-4C8F-8816-88A61E9E38E5}"/>
    <dgm:cxn modelId="{F7EB9F80-9CEF-44C0-AF9B-4AF306CBDE3A}" type="presOf" srcId="{906F7F5A-9DDD-4B70-B2FE-1EE567E6EF1E}" destId="{B89ADE22-AC7D-44C3-9E7E-FFD7F4A0F29A}" srcOrd="0" destOrd="0" presId="urn:microsoft.com/office/officeart/2008/layout/VerticalCurvedList"/>
    <dgm:cxn modelId="{4723F34C-99DE-4C4D-8988-5C0FFF0012B7}" type="presOf" srcId="{4C2A45A2-5CB4-436B-9A19-F36D6EC33144}" destId="{A4D2CD23-B76C-412E-BECB-7BE6B83EA0EA}" srcOrd="0" destOrd="0" presId="urn:microsoft.com/office/officeart/2008/layout/VerticalCurvedList"/>
    <dgm:cxn modelId="{3B3C0AC5-1E63-4A6A-872F-E72FC5E33FE9}" type="presOf" srcId="{965ADEE9-24AB-4412-B86B-E3BAD4E4B559}" destId="{94848E19-79C9-4971-862A-CFB81EEDEF24}" srcOrd="0" destOrd="0" presId="urn:microsoft.com/office/officeart/2008/layout/VerticalCurvedList"/>
    <dgm:cxn modelId="{347119B4-1A71-472B-85FF-013AF5EA6CA6}" type="presOf" srcId="{6672AC17-7AB7-40FB-8804-079FFCE21B0B}" destId="{2DB9BCC0-E2A6-4A71-AB6D-80A549A13DF2}" srcOrd="0" destOrd="0" presId="urn:microsoft.com/office/officeart/2008/layout/VerticalCurvedList"/>
    <dgm:cxn modelId="{83BD3738-9E2A-48D2-A8C5-A82C00D55C85}" srcId="{6672AC17-7AB7-40FB-8804-079FFCE21B0B}" destId="{493BEC4F-EFDE-404C-AA0C-C95A6B202BC1}" srcOrd="0" destOrd="0" parTransId="{D0331AEC-714D-49E2-B2CF-2F06D33BF7A5}" sibTransId="{906F7F5A-9DDD-4B70-B2FE-1EE567E6EF1E}"/>
    <dgm:cxn modelId="{B3DB5737-8113-478D-BD34-B5B7B8F3CACD}" type="presParOf" srcId="{2DB9BCC0-E2A6-4A71-AB6D-80A549A13DF2}" destId="{8A728D4C-A6FA-44BD-9426-10C93B305795}" srcOrd="0" destOrd="0" presId="urn:microsoft.com/office/officeart/2008/layout/VerticalCurvedList"/>
    <dgm:cxn modelId="{0D93078D-FBF7-4333-914F-4805EC2F4C63}" type="presParOf" srcId="{8A728D4C-A6FA-44BD-9426-10C93B305795}" destId="{1037E9EE-1406-4EAA-B817-3AA8E6F5AE14}" srcOrd="0" destOrd="0" presId="urn:microsoft.com/office/officeart/2008/layout/VerticalCurvedList"/>
    <dgm:cxn modelId="{B74751BF-CE8D-49A8-9398-6DD573025C83}" type="presParOf" srcId="{1037E9EE-1406-4EAA-B817-3AA8E6F5AE14}" destId="{64F8C065-EA5F-4D53-929D-8754B6E20286}" srcOrd="0" destOrd="0" presId="urn:microsoft.com/office/officeart/2008/layout/VerticalCurvedList"/>
    <dgm:cxn modelId="{165603A2-9DC7-4656-BA4A-E03256761F55}" type="presParOf" srcId="{1037E9EE-1406-4EAA-B817-3AA8E6F5AE14}" destId="{B89ADE22-AC7D-44C3-9E7E-FFD7F4A0F29A}" srcOrd="1" destOrd="0" presId="urn:microsoft.com/office/officeart/2008/layout/VerticalCurvedList"/>
    <dgm:cxn modelId="{7EF3C054-25D8-4F82-9F88-B2BB8F84BBD3}" type="presParOf" srcId="{1037E9EE-1406-4EAA-B817-3AA8E6F5AE14}" destId="{10E11FC0-080E-460B-AA1F-48B59B37458E}" srcOrd="2" destOrd="0" presId="urn:microsoft.com/office/officeart/2008/layout/VerticalCurvedList"/>
    <dgm:cxn modelId="{65B80C7F-78D8-4EF0-A943-9737743A6F9B}" type="presParOf" srcId="{1037E9EE-1406-4EAA-B817-3AA8E6F5AE14}" destId="{E344828A-43EA-40EC-A7A5-F78924760D80}" srcOrd="3" destOrd="0" presId="urn:microsoft.com/office/officeart/2008/layout/VerticalCurvedList"/>
    <dgm:cxn modelId="{B5C28F39-EC96-4A30-8311-5D20F044D660}" type="presParOf" srcId="{8A728D4C-A6FA-44BD-9426-10C93B305795}" destId="{4552868B-4106-4109-91AA-B3AA4505BC33}" srcOrd="1" destOrd="0" presId="urn:microsoft.com/office/officeart/2008/layout/VerticalCurvedList"/>
    <dgm:cxn modelId="{40DAD429-E697-43FE-9ACB-A393672BF112}" type="presParOf" srcId="{8A728D4C-A6FA-44BD-9426-10C93B305795}" destId="{C9FDA777-90EB-468D-9B51-A23C8994F650}" srcOrd="2" destOrd="0" presId="urn:microsoft.com/office/officeart/2008/layout/VerticalCurvedList"/>
    <dgm:cxn modelId="{C798A9C0-7424-493E-B12C-8E7354E23D12}" type="presParOf" srcId="{C9FDA777-90EB-468D-9B51-A23C8994F650}" destId="{6CBD74FC-4BE2-4CDE-B337-F25D4C48582A}" srcOrd="0" destOrd="0" presId="urn:microsoft.com/office/officeart/2008/layout/VerticalCurvedList"/>
    <dgm:cxn modelId="{E3AC0D23-7BF5-478E-83DD-282CF678AA9A}" type="presParOf" srcId="{8A728D4C-A6FA-44BD-9426-10C93B305795}" destId="{A4D2CD23-B76C-412E-BECB-7BE6B83EA0EA}" srcOrd="3" destOrd="0" presId="urn:microsoft.com/office/officeart/2008/layout/VerticalCurvedList"/>
    <dgm:cxn modelId="{1D5B78CD-51D7-44F5-B450-A855CFBC002E}" type="presParOf" srcId="{8A728D4C-A6FA-44BD-9426-10C93B305795}" destId="{CE718F26-EEA4-4E56-866F-F21CB27D12E9}" srcOrd="4" destOrd="0" presId="urn:microsoft.com/office/officeart/2008/layout/VerticalCurvedList"/>
    <dgm:cxn modelId="{773B87BE-2A61-4E39-BD88-6B6DBD7A7629}" type="presParOf" srcId="{CE718F26-EEA4-4E56-866F-F21CB27D12E9}" destId="{3E88F20A-1A49-4529-8D0A-60CEC60BFEA7}" srcOrd="0" destOrd="0" presId="urn:microsoft.com/office/officeart/2008/layout/VerticalCurvedList"/>
    <dgm:cxn modelId="{83C539AE-AE7E-4F59-86B3-38DE7B892A8B}" type="presParOf" srcId="{8A728D4C-A6FA-44BD-9426-10C93B305795}" destId="{94848E19-79C9-4971-862A-CFB81EEDEF24}" srcOrd="5" destOrd="0" presId="urn:microsoft.com/office/officeart/2008/layout/VerticalCurvedList"/>
    <dgm:cxn modelId="{C9D729EF-83D8-4008-8D41-81E6FA1AA610}" type="presParOf" srcId="{8A728D4C-A6FA-44BD-9426-10C93B305795}" destId="{A83869EB-998C-44D3-8253-53AE56E303AB}" srcOrd="6" destOrd="0" presId="urn:microsoft.com/office/officeart/2008/layout/VerticalCurvedList"/>
    <dgm:cxn modelId="{6C3C1EA9-F211-45A5-B1B8-C9A4CD39E0B4}" type="presParOf" srcId="{A83869EB-998C-44D3-8253-53AE56E303AB}" destId="{EDA2D5F9-997F-4DCB-82E5-CD6953CE1C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B31FF4-B2BE-4E31-92F0-4068751EFFE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9A0CEDB-D96C-42F5-B436-6850AD2CFFE0}">
      <dgm:prSet phldrT="[Texto]" custT="1"/>
      <dgm:spPr/>
      <dgm:t>
        <a:bodyPr/>
        <a:lstStyle/>
        <a:p>
          <a:r>
            <a:rPr lang="es-ES" sz="1800" dirty="0" smtClean="0"/>
            <a:t>Importantes fuentes de recursos energéticos  </a:t>
          </a:r>
          <a:endParaRPr lang="es-ES" sz="1800" dirty="0"/>
        </a:p>
      </dgm:t>
    </dgm:pt>
    <dgm:pt modelId="{7E8B3962-5EEC-4BBF-BA1C-A5D62EF46B84}" type="parTrans" cxnId="{991969DC-7531-4D33-8317-54F62990FB44}">
      <dgm:prSet/>
      <dgm:spPr/>
      <dgm:t>
        <a:bodyPr/>
        <a:lstStyle/>
        <a:p>
          <a:endParaRPr lang="es-ES"/>
        </a:p>
      </dgm:t>
    </dgm:pt>
    <dgm:pt modelId="{A2E71373-0774-4362-A002-9F3FAB4E7042}" type="sibTrans" cxnId="{991969DC-7531-4D33-8317-54F62990FB44}">
      <dgm:prSet/>
      <dgm:spPr/>
      <dgm:t>
        <a:bodyPr/>
        <a:lstStyle/>
        <a:p>
          <a:endParaRPr lang="es-ES"/>
        </a:p>
      </dgm:t>
    </dgm:pt>
    <dgm:pt modelId="{3C918B42-F5FD-482D-A7FC-D7EC72254ABB}">
      <dgm:prSet phldrT="[Texto]" custT="1"/>
      <dgm:spPr/>
      <dgm:t>
        <a:bodyPr/>
        <a:lstStyle/>
        <a:p>
          <a:r>
            <a:rPr lang="es-ES" sz="1800" dirty="0" smtClean="0"/>
            <a:t>Régimen constitucional de la energía enfocado a principios del Desarrollo Energético Sostenible </a:t>
          </a:r>
          <a:endParaRPr lang="es-ES" sz="1800" dirty="0"/>
        </a:p>
      </dgm:t>
    </dgm:pt>
    <dgm:pt modelId="{1D4594F3-9498-4FE6-B149-2C27B556B877}" type="parTrans" cxnId="{5522DF50-0C8A-4438-8898-19DFC04FD680}">
      <dgm:prSet/>
      <dgm:spPr/>
      <dgm:t>
        <a:bodyPr/>
        <a:lstStyle/>
        <a:p>
          <a:endParaRPr lang="es-ES"/>
        </a:p>
      </dgm:t>
    </dgm:pt>
    <dgm:pt modelId="{490EEBD6-F318-456C-9650-1C0BCC3D99FB}" type="sibTrans" cxnId="{5522DF50-0C8A-4438-8898-19DFC04FD680}">
      <dgm:prSet/>
      <dgm:spPr/>
      <dgm:t>
        <a:bodyPr/>
        <a:lstStyle/>
        <a:p>
          <a:endParaRPr lang="es-ES"/>
        </a:p>
      </dgm:t>
    </dgm:pt>
    <dgm:pt modelId="{81B57AA1-205A-4A6F-85E7-1F11F04A058A}">
      <dgm:prSet phldrT="[Texto]" custT="1"/>
      <dgm:spPr/>
      <dgm:t>
        <a:bodyPr/>
        <a:lstStyle/>
        <a:p>
          <a:r>
            <a:rPr lang="es-ES" sz="1800" dirty="0" smtClean="0"/>
            <a:t>Significativo avance en el desarrollo de instrumentos de política y planificación </a:t>
          </a:r>
          <a:endParaRPr lang="es-ES" sz="1800" dirty="0"/>
        </a:p>
      </dgm:t>
    </dgm:pt>
    <dgm:pt modelId="{DAA19F5B-9480-42E2-ACE5-2E7115A4E67D}" type="parTrans" cxnId="{A4BEF5A5-522C-4AE6-852C-F6BC1594C8EA}">
      <dgm:prSet/>
      <dgm:spPr/>
      <dgm:t>
        <a:bodyPr/>
        <a:lstStyle/>
        <a:p>
          <a:endParaRPr lang="es-ES"/>
        </a:p>
      </dgm:t>
    </dgm:pt>
    <dgm:pt modelId="{60C2AB23-213A-4985-95A8-48D697E19D22}" type="sibTrans" cxnId="{A4BEF5A5-522C-4AE6-852C-F6BC1594C8EA}">
      <dgm:prSet/>
      <dgm:spPr/>
      <dgm:t>
        <a:bodyPr/>
        <a:lstStyle/>
        <a:p>
          <a:endParaRPr lang="es-ES"/>
        </a:p>
      </dgm:t>
    </dgm:pt>
    <dgm:pt modelId="{C60FC034-A146-4402-B800-6D0918CC6635}">
      <dgm:prSet custT="1"/>
      <dgm:spPr/>
      <dgm:t>
        <a:bodyPr/>
        <a:lstStyle/>
        <a:p>
          <a:r>
            <a:rPr lang="es-ES" sz="1800" dirty="0" smtClean="0"/>
            <a:t>Notables adelantos en procesos e iniciativas de integración energética</a:t>
          </a:r>
          <a:endParaRPr lang="es-ES" sz="1800" dirty="0"/>
        </a:p>
      </dgm:t>
    </dgm:pt>
    <dgm:pt modelId="{69973410-11F4-48F7-826D-CF31795D2417}" type="parTrans" cxnId="{089ABD2B-80B9-448A-88EA-940505A248C3}">
      <dgm:prSet/>
      <dgm:spPr/>
      <dgm:t>
        <a:bodyPr/>
        <a:lstStyle/>
        <a:p>
          <a:endParaRPr lang="es-ES"/>
        </a:p>
      </dgm:t>
    </dgm:pt>
    <dgm:pt modelId="{01C96F8F-4260-4FD6-93AB-9BC705C5CED8}" type="sibTrans" cxnId="{089ABD2B-80B9-448A-88EA-940505A248C3}">
      <dgm:prSet/>
      <dgm:spPr/>
      <dgm:t>
        <a:bodyPr/>
        <a:lstStyle/>
        <a:p>
          <a:endParaRPr lang="es-ES"/>
        </a:p>
      </dgm:t>
    </dgm:pt>
    <dgm:pt modelId="{D288C38B-E8EE-4B05-909B-114C143AF14B}">
      <dgm:prSet custT="1"/>
      <dgm:spPr/>
      <dgm:t>
        <a:bodyPr/>
        <a:lstStyle/>
        <a:p>
          <a:r>
            <a:rPr lang="es-ES" sz="1800" dirty="0" smtClean="0"/>
            <a:t>Compromiso estatal con la integración energética </a:t>
          </a:r>
          <a:endParaRPr lang="es-ES" sz="1800" dirty="0"/>
        </a:p>
      </dgm:t>
    </dgm:pt>
    <dgm:pt modelId="{748ADE04-414F-41C2-B172-CAC1D6B1D457}" type="parTrans" cxnId="{7BE8EF96-C9BC-48C0-AA51-7B65D7AE256E}">
      <dgm:prSet/>
      <dgm:spPr/>
      <dgm:t>
        <a:bodyPr/>
        <a:lstStyle/>
        <a:p>
          <a:endParaRPr lang="es-ES"/>
        </a:p>
      </dgm:t>
    </dgm:pt>
    <dgm:pt modelId="{734255B5-7ECA-406A-944E-775A8869B666}" type="sibTrans" cxnId="{7BE8EF96-C9BC-48C0-AA51-7B65D7AE256E}">
      <dgm:prSet/>
      <dgm:spPr/>
      <dgm:t>
        <a:bodyPr/>
        <a:lstStyle/>
        <a:p>
          <a:endParaRPr lang="es-ES"/>
        </a:p>
      </dgm:t>
    </dgm:pt>
    <dgm:pt modelId="{5B90D6B6-2FA0-4B3E-82C0-485881E16F85}">
      <dgm:prSet custT="1"/>
      <dgm:spPr/>
      <dgm:t>
        <a:bodyPr/>
        <a:lstStyle/>
        <a:p>
          <a:r>
            <a:rPr lang="es-ES" sz="1800" dirty="0" smtClean="0"/>
            <a:t>Grandes potencialidades geográficas para la integración energética  regional</a:t>
          </a:r>
          <a:endParaRPr lang="es-ES" sz="1800" dirty="0"/>
        </a:p>
      </dgm:t>
    </dgm:pt>
    <dgm:pt modelId="{72AB4C7E-E5F5-4ED1-8517-F466776DAF13}" type="sibTrans" cxnId="{195696EB-DDF7-4174-8573-AD0DD8304673}">
      <dgm:prSet/>
      <dgm:spPr/>
      <dgm:t>
        <a:bodyPr/>
        <a:lstStyle/>
        <a:p>
          <a:endParaRPr lang="es-ES"/>
        </a:p>
      </dgm:t>
    </dgm:pt>
    <dgm:pt modelId="{61BD122B-98E7-4390-A00A-CE76F601179A}" type="parTrans" cxnId="{195696EB-DDF7-4174-8573-AD0DD8304673}">
      <dgm:prSet/>
      <dgm:spPr/>
      <dgm:t>
        <a:bodyPr/>
        <a:lstStyle/>
        <a:p>
          <a:endParaRPr lang="es-ES"/>
        </a:p>
      </dgm:t>
    </dgm:pt>
    <dgm:pt modelId="{63F84C0C-C21F-4F19-9023-2F27B564130A}" type="pres">
      <dgm:prSet presAssocID="{CDB31FF4-B2BE-4E31-92F0-4068751EFFE6}" presName="linearFlow" presStyleCnt="0">
        <dgm:presLayoutVars>
          <dgm:dir/>
          <dgm:resizeHandles val="exact"/>
        </dgm:presLayoutVars>
      </dgm:prSet>
      <dgm:spPr/>
    </dgm:pt>
    <dgm:pt modelId="{860FE5CD-58D7-48ED-8957-0101D6AA9ED7}" type="pres">
      <dgm:prSet presAssocID="{C9A0CEDB-D96C-42F5-B436-6850AD2CFFE0}" presName="composite" presStyleCnt="0"/>
      <dgm:spPr/>
    </dgm:pt>
    <dgm:pt modelId="{B7DFB67D-DBB1-4FE2-89B8-E8F98F087B75}" type="pres">
      <dgm:prSet presAssocID="{C9A0CEDB-D96C-42F5-B436-6850AD2CFFE0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s-ES"/>
        </a:p>
      </dgm:t>
    </dgm:pt>
    <dgm:pt modelId="{91470B7D-C114-4120-B7AD-9583E549B35C}" type="pres">
      <dgm:prSet presAssocID="{C9A0CEDB-D96C-42F5-B436-6850AD2CFFE0}" presName="txShp" presStyleLbl="node1" presStyleIdx="0" presStyleCnt="6" custLinFactNeighborX="2089" custLinFactNeighborY="-414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C5B27B-909D-458C-ACD9-2D1124DCCC56}" type="pres">
      <dgm:prSet presAssocID="{A2E71373-0774-4362-A002-9F3FAB4E7042}" presName="spacing" presStyleCnt="0"/>
      <dgm:spPr/>
    </dgm:pt>
    <dgm:pt modelId="{B7ED474C-9108-41FE-A912-715AEB68934C}" type="pres">
      <dgm:prSet presAssocID="{3C918B42-F5FD-482D-A7FC-D7EC72254ABB}" presName="composite" presStyleCnt="0"/>
      <dgm:spPr/>
    </dgm:pt>
    <dgm:pt modelId="{1832C684-1C42-4006-A768-4E80DBEA0C08}" type="pres">
      <dgm:prSet presAssocID="{3C918B42-F5FD-482D-A7FC-D7EC72254ABB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es-ES"/>
        </a:p>
      </dgm:t>
    </dgm:pt>
    <dgm:pt modelId="{B8D50052-C736-4716-9B59-BAD6D71AE121}" type="pres">
      <dgm:prSet presAssocID="{3C918B42-F5FD-482D-A7FC-D7EC72254ABB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1C7DE9-C454-4470-9495-665D82FC75C7}" type="pres">
      <dgm:prSet presAssocID="{490EEBD6-F318-456C-9650-1C0BCC3D99FB}" presName="spacing" presStyleCnt="0"/>
      <dgm:spPr/>
    </dgm:pt>
    <dgm:pt modelId="{B7BFCFCE-C275-4F4D-B0D8-E597EFEFC2D4}" type="pres">
      <dgm:prSet presAssocID="{81B57AA1-205A-4A6F-85E7-1F11F04A058A}" presName="composite" presStyleCnt="0"/>
      <dgm:spPr/>
    </dgm:pt>
    <dgm:pt modelId="{1CA5D40F-B8A0-41DB-8309-6A4C0AE638F1}" type="pres">
      <dgm:prSet presAssocID="{81B57AA1-205A-4A6F-85E7-1F11F04A058A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s-ES"/>
        </a:p>
      </dgm:t>
    </dgm:pt>
    <dgm:pt modelId="{735E28D1-4F78-4D16-B494-6B9BB7B9436F}" type="pres">
      <dgm:prSet presAssocID="{81B57AA1-205A-4A6F-85E7-1F11F04A058A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EEE47E-C5DB-4C75-A16A-E5D788F12235}" type="pres">
      <dgm:prSet presAssocID="{60C2AB23-213A-4985-95A8-48D697E19D22}" presName="spacing" presStyleCnt="0"/>
      <dgm:spPr/>
    </dgm:pt>
    <dgm:pt modelId="{B4D2A0BD-D3B7-4EBA-AA4A-C67B14362EBC}" type="pres">
      <dgm:prSet presAssocID="{C60FC034-A146-4402-B800-6D0918CC6635}" presName="composite" presStyleCnt="0"/>
      <dgm:spPr/>
    </dgm:pt>
    <dgm:pt modelId="{13734215-F27E-475C-8013-85CFD463864B}" type="pres">
      <dgm:prSet presAssocID="{C60FC034-A146-4402-B800-6D0918CC6635}" presName="imgShp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7A951C0-E398-448B-B12F-F05C3F9BB832}" type="pres">
      <dgm:prSet presAssocID="{C60FC034-A146-4402-B800-6D0918CC6635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17E6B6-35C9-4EBD-BAE5-2B7DC2924B43}" type="pres">
      <dgm:prSet presAssocID="{01C96F8F-4260-4FD6-93AB-9BC705C5CED8}" presName="spacing" presStyleCnt="0"/>
      <dgm:spPr/>
    </dgm:pt>
    <dgm:pt modelId="{D4591E06-55DC-4166-B932-063BDA8C8D12}" type="pres">
      <dgm:prSet presAssocID="{5B90D6B6-2FA0-4B3E-82C0-485881E16F85}" presName="composite" presStyleCnt="0"/>
      <dgm:spPr/>
    </dgm:pt>
    <dgm:pt modelId="{5CDBB1E4-7D4D-4249-84F1-0DBEC47BA154}" type="pres">
      <dgm:prSet presAssocID="{5B90D6B6-2FA0-4B3E-82C0-485881E16F85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s-ES"/>
        </a:p>
      </dgm:t>
    </dgm:pt>
    <dgm:pt modelId="{57A92E77-7C02-4C13-8D9D-B7711A0915C2}" type="pres">
      <dgm:prSet presAssocID="{5B90D6B6-2FA0-4B3E-82C0-485881E16F85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978547-CBE5-42B7-938E-6F5FE1F162E0}" type="pres">
      <dgm:prSet presAssocID="{72AB4C7E-E5F5-4ED1-8517-F466776DAF13}" presName="spacing" presStyleCnt="0"/>
      <dgm:spPr/>
    </dgm:pt>
    <dgm:pt modelId="{32E5E1A0-78E8-426A-927C-884308B14B01}" type="pres">
      <dgm:prSet presAssocID="{D288C38B-E8EE-4B05-909B-114C143AF14B}" presName="composite" presStyleCnt="0"/>
      <dgm:spPr/>
    </dgm:pt>
    <dgm:pt modelId="{7CAD83D0-841C-4B2B-9FFD-71153A05C806}" type="pres">
      <dgm:prSet presAssocID="{D288C38B-E8EE-4B05-909B-114C143AF14B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s-ES"/>
        </a:p>
      </dgm:t>
    </dgm:pt>
    <dgm:pt modelId="{4762229D-91B5-4A44-94BA-71BADF0B1FE1}" type="pres">
      <dgm:prSet presAssocID="{D288C38B-E8EE-4B05-909B-114C143AF14B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89ABD2B-80B9-448A-88EA-940505A248C3}" srcId="{CDB31FF4-B2BE-4E31-92F0-4068751EFFE6}" destId="{C60FC034-A146-4402-B800-6D0918CC6635}" srcOrd="3" destOrd="0" parTransId="{69973410-11F4-48F7-826D-CF31795D2417}" sibTransId="{01C96F8F-4260-4FD6-93AB-9BC705C5CED8}"/>
    <dgm:cxn modelId="{8C1EB06C-B3D8-4E25-8525-E5D0AD6362B0}" type="presOf" srcId="{C60FC034-A146-4402-B800-6D0918CC6635}" destId="{A7A951C0-E398-448B-B12F-F05C3F9BB832}" srcOrd="0" destOrd="0" presId="urn:microsoft.com/office/officeart/2005/8/layout/vList3"/>
    <dgm:cxn modelId="{7BE8EF96-C9BC-48C0-AA51-7B65D7AE256E}" srcId="{CDB31FF4-B2BE-4E31-92F0-4068751EFFE6}" destId="{D288C38B-E8EE-4B05-909B-114C143AF14B}" srcOrd="5" destOrd="0" parTransId="{748ADE04-414F-41C2-B172-CAC1D6B1D457}" sibTransId="{734255B5-7ECA-406A-944E-775A8869B666}"/>
    <dgm:cxn modelId="{991969DC-7531-4D33-8317-54F62990FB44}" srcId="{CDB31FF4-B2BE-4E31-92F0-4068751EFFE6}" destId="{C9A0CEDB-D96C-42F5-B436-6850AD2CFFE0}" srcOrd="0" destOrd="0" parTransId="{7E8B3962-5EEC-4BBF-BA1C-A5D62EF46B84}" sibTransId="{A2E71373-0774-4362-A002-9F3FAB4E7042}"/>
    <dgm:cxn modelId="{F9F3D34B-4BE1-48D9-88EA-8CEF9F1DB143}" type="presOf" srcId="{D288C38B-E8EE-4B05-909B-114C143AF14B}" destId="{4762229D-91B5-4A44-94BA-71BADF0B1FE1}" srcOrd="0" destOrd="0" presId="urn:microsoft.com/office/officeart/2005/8/layout/vList3"/>
    <dgm:cxn modelId="{914C09C5-221B-485F-9F1E-C85C7A60250D}" type="presOf" srcId="{5B90D6B6-2FA0-4B3E-82C0-485881E16F85}" destId="{57A92E77-7C02-4C13-8D9D-B7711A0915C2}" srcOrd="0" destOrd="0" presId="urn:microsoft.com/office/officeart/2005/8/layout/vList3"/>
    <dgm:cxn modelId="{CDB1DC91-A3F2-42D4-A303-3B48C19D6C3A}" type="presOf" srcId="{CDB31FF4-B2BE-4E31-92F0-4068751EFFE6}" destId="{63F84C0C-C21F-4F19-9023-2F27B564130A}" srcOrd="0" destOrd="0" presId="urn:microsoft.com/office/officeart/2005/8/layout/vList3"/>
    <dgm:cxn modelId="{A4BEF5A5-522C-4AE6-852C-F6BC1594C8EA}" srcId="{CDB31FF4-B2BE-4E31-92F0-4068751EFFE6}" destId="{81B57AA1-205A-4A6F-85E7-1F11F04A058A}" srcOrd="2" destOrd="0" parTransId="{DAA19F5B-9480-42E2-ACE5-2E7115A4E67D}" sibTransId="{60C2AB23-213A-4985-95A8-48D697E19D22}"/>
    <dgm:cxn modelId="{204F5206-7808-48A7-B602-43FE7E4B0F17}" type="presOf" srcId="{81B57AA1-205A-4A6F-85E7-1F11F04A058A}" destId="{735E28D1-4F78-4D16-B494-6B9BB7B9436F}" srcOrd="0" destOrd="0" presId="urn:microsoft.com/office/officeart/2005/8/layout/vList3"/>
    <dgm:cxn modelId="{C649AC7B-ED98-42F8-A583-FDE031B69AE0}" type="presOf" srcId="{3C918B42-F5FD-482D-A7FC-D7EC72254ABB}" destId="{B8D50052-C736-4716-9B59-BAD6D71AE121}" srcOrd="0" destOrd="0" presId="urn:microsoft.com/office/officeart/2005/8/layout/vList3"/>
    <dgm:cxn modelId="{5522DF50-0C8A-4438-8898-19DFC04FD680}" srcId="{CDB31FF4-B2BE-4E31-92F0-4068751EFFE6}" destId="{3C918B42-F5FD-482D-A7FC-D7EC72254ABB}" srcOrd="1" destOrd="0" parTransId="{1D4594F3-9498-4FE6-B149-2C27B556B877}" sibTransId="{490EEBD6-F318-456C-9650-1C0BCC3D99FB}"/>
    <dgm:cxn modelId="{195696EB-DDF7-4174-8573-AD0DD8304673}" srcId="{CDB31FF4-B2BE-4E31-92F0-4068751EFFE6}" destId="{5B90D6B6-2FA0-4B3E-82C0-485881E16F85}" srcOrd="4" destOrd="0" parTransId="{61BD122B-98E7-4390-A00A-CE76F601179A}" sibTransId="{72AB4C7E-E5F5-4ED1-8517-F466776DAF13}"/>
    <dgm:cxn modelId="{9DCF8AE6-60B5-4B2D-9C23-2546118F25E7}" type="presOf" srcId="{C9A0CEDB-D96C-42F5-B436-6850AD2CFFE0}" destId="{91470B7D-C114-4120-B7AD-9583E549B35C}" srcOrd="0" destOrd="0" presId="urn:microsoft.com/office/officeart/2005/8/layout/vList3"/>
    <dgm:cxn modelId="{F3BF8949-B41A-43AC-BC09-67AC700E8CB3}" type="presParOf" srcId="{63F84C0C-C21F-4F19-9023-2F27B564130A}" destId="{860FE5CD-58D7-48ED-8957-0101D6AA9ED7}" srcOrd="0" destOrd="0" presId="urn:microsoft.com/office/officeart/2005/8/layout/vList3"/>
    <dgm:cxn modelId="{0950817F-46A0-4FE0-9927-113257612443}" type="presParOf" srcId="{860FE5CD-58D7-48ED-8957-0101D6AA9ED7}" destId="{B7DFB67D-DBB1-4FE2-89B8-E8F98F087B75}" srcOrd="0" destOrd="0" presId="urn:microsoft.com/office/officeart/2005/8/layout/vList3"/>
    <dgm:cxn modelId="{1E5C7A83-821D-424B-AAE7-E7C462B90531}" type="presParOf" srcId="{860FE5CD-58D7-48ED-8957-0101D6AA9ED7}" destId="{91470B7D-C114-4120-B7AD-9583E549B35C}" srcOrd="1" destOrd="0" presId="urn:microsoft.com/office/officeart/2005/8/layout/vList3"/>
    <dgm:cxn modelId="{70B852FF-2964-49E2-8B01-C5948991E9C3}" type="presParOf" srcId="{63F84C0C-C21F-4F19-9023-2F27B564130A}" destId="{33C5B27B-909D-458C-ACD9-2D1124DCCC56}" srcOrd="1" destOrd="0" presId="urn:microsoft.com/office/officeart/2005/8/layout/vList3"/>
    <dgm:cxn modelId="{75242781-02A7-4598-9586-20DE9041718E}" type="presParOf" srcId="{63F84C0C-C21F-4F19-9023-2F27B564130A}" destId="{B7ED474C-9108-41FE-A912-715AEB68934C}" srcOrd="2" destOrd="0" presId="urn:microsoft.com/office/officeart/2005/8/layout/vList3"/>
    <dgm:cxn modelId="{59795F51-E7FE-401E-AE90-CF72B1E5216D}" type="presParOf" srcId="{B7ED474C-9108-41FE-A912-715AEB68934C}" destId="{1832C684-1C42-4006-A768-4E80DBEA0C08}" srcOrd="0" destOrd="0" presId="urn:microsoft.com/office/officeart/2005/8/layout/vList3"/>
    <dgm:cxn modelId="{7B2352B4-C89E-446E-A2D8-5BC32AA0E18E}" type="presParOf" srcId="{B7ED474C-9108-41FE-A912-715AEB68934C}" destId="{B8D50052-C736-4716-9B59-BAD6D71AE121}" srcOrd="1" destOrd="0" presId="urn:microsoft.com/office/officeart/2005/8/layout/vList3"/>
    <dgm:cxn modelId="{560B20F3-BFC9-4AE6-B1D6-D29E5AAE79E4}" type="presParOf" srcId="{63F84C0C-C21F-4F19-9023-2F27B564130A}" destId="{671C7DE9-C454-4470-9495-665D82FC75C7}" srcOrd="3" destOrd="0" presId="urn:microsoft.com/office/officeart/2005/8/layout/vList3"/>
    <dgm:cxn modelId="{C02B3FF2-B0C6-4103-B5DC-2723474BD77D}" type="presParOf" srcId="{63F84C0C-C21F-4F19-9023-2F27B564130A}" destId="{B7BFCFCE-C275-4F4D-B0D8-E597EFEFC2D4}" srcOrd="4" destOrd="0" presId="urn:microsoft.com/office/officeart/2005/8/layout/vList3"/>
    <dgm:cxn modelId="{FD390DA5-4BDC-4C7A-B285-3213DDF17CF6}" type="presParOf" srcId="{B7BFCFCE-C275-4F4D-B0D8-E597EFEFC2D4}" destId="{1CA5D40F-B8A0-41DB-8309-6A4C0AE638F1}" srcOrd="0" destOrd="0" presId="urn:microsoft.com/office/officeart/2005/8/layout/vList3"/>
    <dgm:cxn modelId="{BEC7A445-3780-4C01-9B02-97B7C9A9B44C}" type="presParOf" srcId="{B7BFCFCE-C275-4F4D-B0D8-E597EFEFC2D4}" destId="{735E28D1-4F78-4D16-B494-6B9BB7B9436F}" srcOrd="1" destOrd="0" presId="urn:microsoft.com/office/officeart/2005/8/layout/vList3"/>
    <dgm:cxn modelId="{28B731A0-EE7F-4E3C-9108-333ED82D9D05}" type="presParOf" srcId="{63F84C0C-C21F-4F19-9023-2F27B564130A}" destId="{DBEEE47E-C5DB-4C75-A16A-E5D788F12235}" srcOrd="5" destOrd="0" presId="urn:microsoft.com/office/officeart/2005/8/layout/vList3"/>
    <dgm:cxn modelId="{4FEB167F-2512-4F20-AACD-650135299D03}" type="presParOf" srcId="{63F84C0C-C21F-4F19-9023-2F27B564130A}" destId="{B4D2A0BD-D3B7-4EBA-AA4A-C67B14362EBC}" srcOrd="6" destOrd="0" presId="urn:microsoft.com/office/officeart/2005/8/layout/vList3"/>
    <dgm:cxn modelId="{279289F2-5356-4031-8C65-C22075226280}" type="presParOf" srcId="{B4D2A0BD-D3B7-4EBA-AA4A-C67B14362EBC}" destId="{13734215-F27E-475C-8013-85CFD463864B}" srcOrd="0" destOrd="0" presId="urn:microsoft.com/office/officeart/2005/8/layout/vList3"/>
    <dgm:cxn modelId="{1EEE6182-0B96-4828-AFC4-44C458EA4F17}" type="presParOf" srcId="{B4D2A0BD-D3B7-4EBA-AA4A-C67B14362EBC}" destId="{A7A951C0-E398-448B-B12F-F05C3F9BB832}" srcOrd="1" destOrd="0" presId="urn:microsoft.com/office/officeart/2005/8/layout/vList3"/>
    <dgm:cxn modelId="{D648370D-78DB-4E47-908C-F5436B10F021}" type="presParOf" srcId="{63F84C0C-C21F-4F19-9023-2F27B564130A}" destId="{3B17E6B6-35C9-4EBD-BAE5-2B7DC2924B43}" srcOrd="7" destOrd="0" presId="urn:microsoft.com/office/officeart/2005/8/layout/vList3"/>
    <dgm:cxn modelId="{CFC925FB-F798-41B6-BD5F-19D72C6435E5}" type="presParOf" srcId="{63F84C0C-C21F-4F19-9023-2F27B564130A}" destId="{D4591E06-55DC-4166-B932-063BDA8C8D12}" srcOrd="8" destOrd="0" presId="urn:microsoft.com/office/officeart/2005/8/layout/vList3"/>
    <dgm:cxn modelId="{F3508B9C-D1BE-43CE-8158-FFDC0736BFD3}" type="presParOf" srcId="{D4591E06-55DC-4166-B932-063BDA8C8D12}" destId="{5CDBB1E4-7D4D-4249-84F1-0DBEC47BA154}" srcOrd="0" destOrd="0" presId="urn:microsoft.com/office/officeart/2005/8/layout/vList3"/>
    <dgm:cxn modelId="{8653E8B8-F2DF-49F7-A30F-352163839E03}" type="presParOf" srcId="{D4591E06-55DC-4166-B932-063BDA8C8D12}" destId="{57A92E77-7C02-4C13-8D9D-B7711A0915C2}" srcOrd="1" destOrd="0" presId="urn:microsoft.com/office/officeart/2005/8/layout/vList3"/>
    <dgm:cxn modelId="{BD38EF1E-728C-4731-81B4-464532DEDC2B}" type="presParOf" srcId="{63F84C0C-C21F-4F19-9023-2F27B564130A}" destId="{F4978547-CBE5-42B7-938E-6F5FE1F162E0}" srcOrd="9" destOrd="0" presId="urn:microsoft.com/office/officeart/2005/8/layout/vList3"/>
    <dgm:cxn modelId="{EB2E5898-B366-4634-87B0-2095122408FA}" type="presParOf" srcId="{63F84C0C-C21F-4F19-9023-2F27B564130A}" destId="{32E5E1A0-78E8-426A-927C-884308B14B01}" srcOrd="10" destOrd="0" presId="urn:microsoft.com/office/officeart/2005/8/layout/vList3"/>
    <dgm:cxn modelId="{87C16AF7-C03F-4045-94E1-71BBB6E42AD9}" type="presParOf" srcId="{32E5E1A0-78E8-426A-927C-884308B14B01}" destId="{7CAD83D0-841C-4B2B-9FFD-71153A05C806}" srcOrd="0" destOrd="0" presId="urn:microsoft.com/office/officeart/2005/8/layout/vList3"/>
    <dgm:cxn modelId="{2E2DB1B8-FC77-4724-A995-B502A7A8E9DB}" type="presParOf" srcId="{32E5E1A0-78E8-426A-927C-884308B14B01}" destId="{4762229D-91B5-4A44-94BA-71BADF0B1FE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658DF-FBD6-4704-884F-93E6309E422B}">
      <dsp:nvSpPr>
        <dsp:cNvPr id="0" name=""/>
        <dsp:cNvSpPr/>
      </dsp:nvSpPr>
      <dsp:spPr>
        <a:xfrm>
          <a:off x="5750" y="881408"/>
          <a:ext cx="1718635" cy="1031181"/>
        </a:xfrm>
        <a:prstGeom prst="roundRect">
          <a:avLst>
            <a:gd name="adj" fmla="val 10000"/>
          </a:avLst>
        </a:prstGeom>
        <a:solidFill>
          <a:srgbClr val="013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Fomenta el desarrollo socioeconómico </a:t>
          </a:r>
          <a:endParaRPr lang="es-ES" sz="1300" kern="1200" dirty="0"/>
        </a:p>
      </dsp:txBody>
      <dsp:txXfrm>
        <a:off x="35952" y="911610"/>
        <a:ext cx="1658231" cy="970777"/>
      </dsp:txXfrm>
    </dsp:sp>
    <dsp:sp modelId="{D7669B2F-85F8-43A2-B592-C3B05CAEF1E5}">
      <dsp:nvSpPr>
        <dsp:cNvPr id="0" name=""/>
        <dsp:cNvSpPr/>
      </dsp:nvSpPr>
      <dsp:spPr>
        <a:xfrm>
          <a:off x="1896248" y="1183888"/>
          <a:ext cx="364350" cy="426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1896248" y="1269132"/>
        <a:ext cx="255045" cy="255733"/>
      </dsp:txXfrm>
    </dsp:sp>
    <dsp:sp modelId="{2CEA94F5-425C-4C85-AB3E-0E4B93F8C694}">
      <dsp:nvSpPr>
        <dsp:cNvPr id="0" name=""/>
        <dsp:cNvSpPr/>
      </dsp:nvSpPr>
      <dsp:spPr>
        <a:xfrm>
          <a:off x="2411839" y="881408"/>
          <a:ext cx="1718635" cy="103118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Permite  el aprovechamiento de  complementariedades </a:t>
          </a:r>
          <a:endParaRPr lang="es-ES" sz="1300" kern="1200" dirty="0"/>
        </a:p>
      </dsp:txBody>
      <dsp:txXfrm>
        <a:off x="2442041" y="911610"/>
        <a:ext cx="1658231" cy="970777"/>
      </dsp:txXfrm>
    </dsp:sp>
    <dsp:sp modelId="{22F15CF6-7666-4E34-AE1F-04C6BE9D2425}">
      <dsp:nvSpPr>
        <dsp:cNvPr id="0" name=""/>
        <dsp:cNvSpPr/>
      </dsp:nvSpPr>
      <dsp:spPr>
        <a:xfrm rot="21568973">
          <a:off x="4303768" y="1172910"/>
          <a:ext cx="367413" cy="426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4303770" y="1258651"/>
        <a:ext cx="257189" cy="255733"/>
      </dsp:txXfrm>
    </dsp:sp>
    <dsp:sp modelId="{65B090A9-9FCD-4367-809C-1AEC235AA419}">
      <dsp:nvSpPr>
        <dsp:cNvPr id="0" name=""/>
        <dsp:cNvSpPr/>
      </dsp:nvSpPr>
      <dsp:spPr>
        <a:xfrm>
          <a:off x="4823678" y="859640"/>
          <a:ext cx="1718635" cy="1031181"/>
        </a:xfrm>
        <a:prstGeom prst="roundRect">
          <a:avLst>
            <a:gd name="adj" fmla="val 10000"/>
          </a:avLst>
        </a:prstGeom>
        <a:solidFill>
          <a:srgbClr val="050E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Potencia conexión de zonas infraestructuralmente aisladas </a:t>
          </a:r>
          <a:endParaRPr lang="es-ES" sz="1300" kern="1200" dirty="0"/>
        </a:p>
      </dsp:txBody>
      <dsp:txXfrm>
        <a:off x="4853880" y="889842"/>
        <a:ext cx="1658231" cy="970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34914-9F52-4E28-88B4-981AD69D2403}">
      <dsp:nvSpPr>
        <dsp:cNvPr id="0" name=""/>
        <dsp:cNvSpPr/>
      </dsp:nvSpPr>
      <dsp:spPr>
        <a:xfrm rot="5400000">
          <a:off x="1179927" y="889351"/>
          <a:ext cx="773989" cy="8811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F1505-D6E8-4598-BC32-C2FFC32CAF97}">
      <dsp:nvSpPr>
        <dsp:cNvPr id="0" name=""/>
        <dsp:cNvSpPr/>
      </dsp:nvSpPr>
      <dsp:spPr>
        <a:xfrm>
          <a:off x="974867" y="31368"/>
          <a:ext cx="1302942" cy="91201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Soberanía</a:t>
          </a:r>
          <a:endParaRPr lang="es-ES" sz="1600" kern="1200" dirty="0"/>
        </a:p>
      </dsp:txBody>
      <dsp:txXfrm>
        <a:off x="1019396" y="75897"/>
        <a:ext cx="1213884" cy="822959"/>
      </dsp:txXfrm>
    </dsp:sp>
    <dsp:sp modelId="{CA12A28F-CCD3-4C1E-A1EB-9F7F184353DB}">
      <dsp:nvSpPr>
        <dsp:cNvPr id="0" name=""/>
        <dsp:cNvSpPr/>
      </dsp:nvSpPr>
      <dsp:spPr>
        <a:xfrm>
          <a:off x="2380542" y="125640"/>
          <a:ext cx="1805455" cy="73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988AD-DA52-4ABC-AF0A-64D58D2BBEBA}">
      <dsp:nvSpPr>
        <dsp:cNvPr id="0" name=""/>
        <dsp:cNvSpPr/>
      </dsp:nvSpPr>
      <dsp:spPr>
        <a:xfrm rot="5400000">
          <a:off x="2466081" y="1913848"/>
          <a:ext cx="773989" cy="8811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BC5A0-D952-4843-84E9-DF5B6F18B380}">
      <dsp:nvSpPr>
        <dsp:cNvPr id="0" name=""/>
        <dsp:cNvSpPr/>
      </dsp:nvSpPr>
      <dsp:spPr>
        <a:xfrm>
          <a:off x="2261021" y="1055865"/>
          <a:ext cx="1302942" cy="912017"/>
        </a:xfrm>
        <a:prstGeom prst="roundRect">
          <a:avLst>
            <a:gd name="adj" fmla="val 166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Prioridades</a:t>
          </a:r>
          <a:endParaRPr lang="es-ES" sz="1600" kern="1200" dirty="0"/>
        </a:p>
      </dsp:txBody>
      <dsp:txXfrm>
        <a:off x="2305550" y="1100394"/>
        <a:ext cx="1213884" cy="822959"/>
      </dsp:txXfrm>
    </dsp:sp>
    <dsp:sp modelId="{8C10BB7D-685B-4C4E-89AE-272822E98586}">
      <dsp:nvSpPr>
        <dsp:cNvPr id="0" name=""/>
        <dsp:cNvSpPr/>
      </dsp:nvSpPr>
      <dsp:spPr>
        <a:xfrm>
          <a:off x="3563964" y="1142847"/>
          <a:ext cx="947636" cy="73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6080A-BFB4-4FFE-81B3-2118CCF34905}">
      <dsp:nvSpPr>
        <dsp:cNvPr id="0" name=""/>
        <dsp:cNvSpPr/>
      </dsp:nvSpPr>
      <dsp:spPr>
        <a:xfrm rot="5400000">
          <a:off x="3752236" y="2938345"/>
          <a:ext cx="773989" cy="8811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D589D-5F2C-49D5-B2F1-0FD9693F616C}">
      <dsp:nvSpPr>
        <dsp:cNvPr id="0" name=""/>
        <dsp:cNvSpPr/>
      </dsp:nvSpPr>
      <dsp:spPr>
        <a:xfrm>
          <a:off x="3547176" y="2080362"/>
          <a:ext cx="1302942" cy="912017"/>
        </a:xfrm>
        <a:prstGeom prst="roundRect">
          <a:avLst>
            <a:gd name="adj" fmla="val 1667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Necesidades</a:t>
          </a:r>
          <a:endParaRPr lang="es-ES" sz="1600" kern="1200" dirty="0"/>
        </a:p>
      </dsp:txBody>
      <dsp:txXfrm>
        <a:off x="3591705" y="2124891"/>
        <a:ext cx="1213884" cy="822959"/>
      </dsp:txXfrm>
    </dsp:sp>
    <dsp:sp modelId="{53BC3EB3-6472-4CFF-A36F-E68362298657}">
      <dsp:nvSpPr>
        <dsp:cNvPr id="0" name=""/>
        <dsp:cNvSpPr/>
      </dsp:nvSpPr>
      <dsp:spPr>
        <a:xfrm>
          <a:off x="4850118" y="2167343"/>
          <a:ext cx="947636" cy="73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2135-22FA-4E8B-AF60-89F1F2861A05}">
      <dsp:nvSpPr>
        <dsp:cNvPr id="0" name=""/>
        <dsp:cNvSpPr/>
      </dsp:nvSpPr>
      <dsp:spPr>
        <a:xfrm rot="5400000">
          <a:off x="5038390" y="3962841"/>
          <a:ext cx="773989" cy="8811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679F1-93BC-4F4B-803E-C7348ACAB7FF}">
      <dsp:nvSpPr>
        <dsp:cNvPr id="0" name=""/>
        <dsp:cNvSpPr/>
      </dsp:nvSpPr>
      <dsp:spPr>
        <a:xfrm>
          <a:off x="4833330" y="3104858"/>
          <a:ext cx="1302942" cy="912017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Posibilidades </a:t>
          </a:r>
          <a:endParaRPr lang="es-ES" sz="1600" kern="1200" dirty="0"/>
        </a:p>
      </dsp:txBody>
      <dsp:txXfrm>
        <a:off x="4877859" y="3149387"/>
        <a:ext cx="1213884" cy="822959"/>
      </dsp:txXfrm>
    </dsp:sp>
    <dsp:sp modelId="{992F23F4-2B10-4E63-8F5D-E75B975EA994}">
      <dsp:nvSpPr>
        <dsp:cNvPr id="0" name=""/>
        <dsp:cNvSpPr/>
      </dsp:nvSpPr>
      <dsp:spPr>
        <a:xfrm>
          <a:off x="6136273" y="3191840"/>
          <a:ext cx="947636" cy="73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D1E74-A97A-4AA4-B689-1FD67119CE88}">
      <dsp:nvSpPr>
        <dsp:cNvPr id="0" name=""/>
        <dsp:cNvSpPr/>
      </dsp:nvSpPr>
      <dsp:spPr>
        <a:xfrm>
          <a:off x="6119485" y="4129355"/>
          <a:ext cx="1302942" cy="912017"/>
        </a:xfrm>
        <a:prstGeom prst="roundRect">
          <a:avLst>
            <a:gd name="adj" fmla="val 166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Visión </a:t>
          </a:r>
          <a:r>
            <a:rPr lang="es-ES" sz="1400" kern="1200" dirty="0" smtClean="0"/>
            <a:t>integracionista </a:t>
          </a:r>
          <a:endParaRPr lang="es-ES" sz="1400" kern="1200" dirty="0"/>
        </a:p>
      </dsp:txBody>
      <dsp:txXfrm>
        <a:off x="6164014" y="4173884"/>
        <a:ext cx="1213884" cy="822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35E1B-9917-4594-813D-27B085CEEC5D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AE61D-44C7-4B89-A747-AB26677748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67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E61D-44C7-4B89-A747-AB266777482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76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A63A-7AFE-8149-846C-FE0B087EBF4A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61A1-DC1D-2344-ABD8-5AC3B487AD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1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A63A-7AFE-8149-846C-FE0B087EBF4A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61A1-DC1D-2344-ABD8-5AC3B487AD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13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A63A-7AFE-8149-846C-FE0B087EBF4A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61A1-DC1D-2344-ABD8-5AC3B487AD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065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A63A-7AFE-8149-846C-FE0B087EBF4A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61A1-DC1D-2344-ABD8-5AC3B487AD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46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A63A-7AFE-8149-846C-FE0B087EBF4A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61A1-DC1D-2344-ABD8-5AC3B487AD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54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A63A-7AFE-8149-846C-FE0B087EBF4A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61A1-DC1D-2344-ABD8-5AC3B487AD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75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A63A-7AFE-8149-846C-FE0B087EBF4A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61A1-DC1D-2344-ABD8-5AC3B487AD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91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A63A-7AFE-8149-846C-FE0B087EBF4A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61A1-DC1D-2344-ABD8-5AC3B487AD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549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A63A-7AFE-8149-846C-FE0B087EBF4A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61A1-DC1D-2344-ABD8-5AC3B487AD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03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A63A-7AFE-8149-846C-FE0B087EBF4A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61A1-DC1D-2344-ABD8-5AC3B487AD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58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A63A-7AFE-8149-846C-FE0B087EBF4A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61A1-DC1D-2344-ABD8-5AC3B487AD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518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9A63A-7AFE-8149-846C-FE0B087EBF4A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461A1-DC1D-2344-ABD8-5AC3B487AD81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adorno-turquesa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" y="-15667"/>
            <a:ext cx="1890525" cy="123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9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back-turquesa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 descr="mundo-2017-turques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415" y="-1279665"/>
            <a:ext cx="6858000" cy="6858000"/>
          </a:xfrm>
          <a:prstGeom prst="rect">
            <a:avLst/>
          </a:prstGeom>
        </p:spPr>
      </p:pic>
      <p:pic>
        <p:nvPicPr>
          <p:cNvPr id="7" name="Imagen 6" descr="OLADE-institucional TRANS.png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492" y="740955"/>
            <a:ext cx="2905218" cy="1520918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4267860"/>
            <a:ext cx="9144000" cy="98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dirty="0" smtClean="0">
                <a:solidFill>
                  <a:schemeClr val="bg1"/>
                </a:solidFill>
                <a:latin typeface="Arial Black"/>
                <a:cs typeface="Arial Black"/>
              </a:rPr>
              <a:t>SECRETARIA PERMANENTE DE OLADE </a:t>
            </a:r>
            <a:endParaRPr lang="es-ES" sz="12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620066" y="5578335"/>
            <a:ext cx="5348766" cy="1078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 smtClean="0">
                <a:solidFill>
                  <a:schemeClr val="bg1"/>
                </a:solidFill>
                <a:latin typeface="Arial Narrow"/>
                <a:cs typeface="Arial Narrow"/>
              </a:rPr>
              <a:t>Foro Debate </a:t>
            </a:r>
            <a:endParaRPr lang="es-ES" sz="24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s-ES" sz="2400" dirty="0" smtClean="0">
                <a:solidFill>
                  <a:schemeClr val="bg1"/>
                </a:solidFill>
                <a:latin typeface="Arial Narrow"/>
                <a:cs typeface="Arial Narrow"/>
              </a:rPr>
              <a:t>DISCURSOS Y REALIDADES</a:t>
            </a:r>
            <a:endParaRPr lang="es-ES" sz="24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Modalidad </a:t>
            </a:r>
            <a:r>
              <a:rPr lang="es-E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presencial </a:t>
            </a: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s-ES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Abril,  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2017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567906"/>
            <a:ext cx="9144000" cy="1767784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HelveticaCondensed" panose="020BE200000000000000" pitchFamily="34" charset="0"/>
                <a:cs typeface="Times New Roman"/>
              </a:rPr>
              <a:t>Matriz Energética Regional, Políticas del Sector e Integración Regional.</a:t>
            </a:r>
            <a:endParaRPr lang="es-ES" sz="4000" b="1" dirty="0">
              <a:solidFill>
                <a:schemeClr val="bg1"/>
              </a:solidFill>
              <a:latin typeface="HelveticaCondensed" panose="020BE200000000000000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97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402509"/>
            <a:ext cx="1170533" cy="53649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111828" y="585060"/>
            <a:ext cx="62157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HelveticaNeueLT Std Med Cn"/>
                <a:cs typeface="HelveticaNeueLT Std Med Cn"/>
              </a:rPr>
              <a:t> </a:t>
            </a:r>
            <a:r>
              <a:rPr lang="es-ES" b="1" dirty="0">
                <a:solidFill>
                  <a:srgbClr val="4BACC6"/>
                </a:solidFill>
                <a:latin typeface="HelveticaNeueLT Std Med Cn"/>
                <a:cs typeface="HelveticaNeueLT Std Med Cn"/>
              </a:rPr>
              <a:t>Fortalezas </a:t>
            </a:r>
            <a:r>
              <a:rPr lang="es-ES" b="1" dirty="0" smtClean="0">
                <a:solidFill>
                  <a:srgbClr val="4BACC6"/>
                </a:solidFill>
                <a:latin typeface="HelveticaNeueLT Std Med Cn"/>
                <a:cs typeface="HelveticaNeueLT Std Med Cn"/>
              </a:rPr>
              <a:t>del Estado Plurinacional de Bolivia en materia de integración energética </a:t>
            </a:r>
            <a:endParaRPr lang="es-ES" b="1" dirty="0">
              <a:solidFill>
                <a:srgbClr val="4BACC6"/>
              </a:solidFill>
              <a:latin typeface="HelveticaNeueLT Std Med Cn"/>
              <a:cs typeface="HelveticaNeueLT Std Med Cn"/>
            </a:endParaRPr>
          </a:p>
          <a:p>
            <a:pPr algn="r"/>
            <a:endParaRPr lang="es-ES" sz="20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764008"/>
              </p:ext>
            </p:extLst>
          </p:nvPr>
        </p:nvGraphicFramePr>
        <p:xfrm>
          <a:off x="576943" y="1491342"/>
          <a:ext cx="8414657" cy="5279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06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back-2017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 descr="back azul.jpg"/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195462" y="4341231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spc="-150" dirty="0" err="1">
                <a:solidFill>
                  <a:srgbClr val="67BEB9"/>
                </a:solidFill>
              </a:rPr>
              <a:t>www.</a:t>
            </a:r>
            <a:r>
              <a:rPr lang="es-ES" sz="3600" b="1" spc="-150" dirty="0" err="1">
                <a:solidFill>
                  <a:srgbClr val="67BEB9"/>
                </a:solidFill>
              </a:rPr>
              <a:t>olade</a:t>
            </a:r>
            <a:r>
              <a:rPr lang="es-ES" sz="3600" spc="-150" dirty="0" err="1">
                <a:solidFill>
                  <a:srgbClr val="67BEB9"/>
                </a:solidFill>
              </a:rPr>
              <a:t>.org</a:t>
            </a:r>
            <a:endParaRPr lang="es-ES" sz="3600" spc="-150" dirty="0">
              <a:solidFill>
                <a:srgbClr val="67BEB9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5917356"/>
            <a:ext cx="1524000" cy="228600"/>
          </a:xfrm>
          <a:prstGeom prst="rect">
            <a:avLst/>
          </a:prstGeom>
        </p:spPr>
      </p:pic>
      <p:pic>
        <p:nvPicPr>
          <p:cNvPr id="8" name="Imagen 7" descr="sloga-olade-201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986" y="2871481"/>
            <a:ext cx="3525408" cy="2214161"/>
          </a:xfrm>
          <a:prstGeom prst="rect">
            <a:avLst/>
          </a:prstGeom>
        </p:spPr>
      </p:pic>
      <p:pic>
        <p:nvPicPr>
          <p:cNvPr id="12" name="Imagen 11" descr="sloga-olade-201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43" y="2220334"/>
            <a:ext cx="3133695" cy="163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3082" y="404024"/>
            <a:ext cx="55323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HelveticaNeueLT Std Med Cn"/>
                <a:cs typeface="HelveticaNeueLT Std Med Cn"/>
              </a:rPr>
              <a:t> </a:t>
            </a:r>
            <a:r>
              <a:rPr lang="es-ES" sz="3200" b="1" dirty="0" smtClean="0">
                <a:solidFill>
                  <a:srgbClr val="4BACC6"/>
                </a:solidFill>
                <a:latin typeface="HelveticaNeueLT Std Med Cn"/>
                <a:cs typeface="HelveticaNeueLT Std Med Cn"/>
              </a:rPr>
              <a:t>Integración energética    </a:t>
            </a:r>
            <a:endParaRPr lang="es-ES" sz="3200" b="1" dirty="0">
              <a:solidFill>
                <a:srgbClr val="4BACC6"/>
              </a:solidFill>
              <a:latin typeface="HelveticaNeueLT Std Med Cn"/>
              <a:cs typeface="HelveticaNeueLT Std Med Cn"/>
            </a:endParaRPr>
          </a:p>
          <a:p>
            <a:pPr algn="r"/>
            <a:endParaRPr lang="es-ES" sz="20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76" y="360481"/>
            <a:ext cx="1170533" cy="53649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483429" y="1719571"/>
            <a:ext cx="5205934" cy="274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 smtClean="0"/>
              <a:t>Proceso, proyecto o iniciativa que </a:t>
            </a:r>
            <a:r>
              <a:rPr lang="es-ES" sz="1600" dirty="0"/>
              <a:t>involucra una instalación, una interconexión o una transacción de largo plazo, sea binacional o multinacional, respaldado por políticas nacionales coordinadas, </a:t>
            </a:r>
            <a:r>
              <a:rPr lang="es-ES" sz="1600" dirty="0" smtClean="0"/>
              <a:t>sobre la base de un </a:t>
            </a:r>
            <a:r>
              <a:rPr lang="es-ES" sz="1600" dirty="0"/>
              <a:t>marco regulatorio </a:t>
            </a:r>
            <a:r>
              <a:rPr lang="es-ES" sz="1600" dirty="0" smtClean="0"/>
              <a:t>común, </a:t>
            </a:r>
            <a:r>
              <a:rPr lang="es-ES" sz="1600" dirty="0"/>
              <a:t>enfocado a un aprovechamiento </a:t>
            </a:r>
            <a:r>
              <a:rPr lang="es-ES" sz="1600" dirty="0" smtClean="0"/>
              <a:t>eficiente </a:t>
            </a:r>
            <a:r>
              <a:rPr lang="es-ES" sz="1600" dirty="0"/>
              <a:t>de los recursos energéticos o de la </a:t>
            </a:r>
            <a:r>
              <a:rPr lang="es-ES" sz="1600" dirty="0" smtClean="0"/>
              <a:t>infraestructura,  </a:t>
            </a:r>
            <a:r>
              <a:rPr lang="es-ES" sz="1600" dirty="0"/>
              <a:t>dirigido a satisfacer requerimientos de energía independientemente de la ubicación geográfica de los diferentes centros de oferta y demanda. 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065352795"/>
              </p:ext>
            </p:extLst>
          </p:nvPr>
        </p:nvGraphicFramePr>
        <p:xfrm>
          <a:off x="1632858" y="4289787"/>
          <a:ext cx="6542314" cy="279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892555"/>
            <a:ext cx="2397232" cy="2397232"/>
          </a:xfrm>
          <a:prstGeom prst="rect">
            <a:avLst/>
          </a:prstGeom>
        </p:spPr>
      </p:pic>
      <p:sp>
        <p:nvSpPr>
          <p:cNvPr id="17" name="Flecha izquierda y derecha 16"/>
          <p:cNvSpPr/>
          <p:nvPr/>
        </p:nvSpPr>
        <p:spPr>
          <a:xfrm>
            <a:off x="2406743" y="2889785"/>
            <a:ext cx="938922" cy="40277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5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828800" y="60824"/>
            <a:ext cx="6965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HelveticaNeueLT Std Med Cn"/>
                <a:cs typeface="HelveticaNeueLT Std Med Cn"/>
              </a:rPr>
              <a:t>Matriz Energética Regional, Políticas del Sector e Integración Regional </a:t>
            </a:r>
            <a:endParaRPr lang="es-ES" sz="2000" b="1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28800" y="986299"/>
            <a:ext cx="6335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HelveticaNeueLT Std Med Cn"/>
                <a:cs typeface="HelveticaNeueLT Std Med Cn"/>
              </a:rPr>
              <a:t> </a:t>
            </a:r>
            <a:r>
              <a:rPr lang="es-ES" sz="3200" b="1" dirty="0" smtClean="0">
                <a:solidFill>
                  <a:srgbClr val="4BACC6"/>
                </a:solidFill>
                <a:latin typeface="HelveticaNeueLT Std Med Cn"/>
                <a:cs typeface="HelveticaNeueLT Std Med Cn"/>
              </a:rPr>
              <a:t>Barreras a la integración energética    </a:t>
            </a:r>
            <a:endParaRPr lang="es-ES" sz="3200" b="1" dirty="0">
              <a:solidFill>
                <a:srgbClr val="4BACC6"/>
              </a:solidFill>
              <a:latin typeface="HelveticaNeueLT Std Med Cn"/>
              <a:cs typeface="HelveticaNeueLT Std Med Cn"/>
            </a:endParaRPr>
          </a:p>
          <a:p>
            <a:pPr algn="r"/>
            <a:endParaRPr lang="es-ES" sz="20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76" y="360481"/>
            <a:ext cx="1170533" cy="536494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337457" y="2437506"/>
            <a:ext cx="3516086" cy="27323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Obstáculos </a:t>
            </a:r>
            <a:r>
              <a:rPr lang="es-ES" dirty="0"/>
              <a:t>que </a:t>
            </a:r>
            <a:r>
              <a:rPr lang="es-ES" dirty="0" smtClean="0"/>
              <a:t>afectan a </a:t>
            </a:r>
            <a:r>
              <a:rPr lang="es-ES" dirty="0"/>
              <a:t>los procesos o proyectos de integración energética </a:t>
            </a:r>
            <a:r>
              <a:rPr lang="es-ES" dirty="0" smtClean="0"/>
              <a:t>limitando </a:t>
            </a:r>
            <a:r>
              <a:rPr lang="es-ES" dirty="0"/>
              <a:t>o demorando su implementación y/o la concreción de resultados.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266183" y="258888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Barreras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políticas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. Se originan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en cierto casos debido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la confluencia de diferentes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visiones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en </a:t>
            </a:r>
            <a:r>
              <a:rPr lang="es-ES">
                <a:solidFill>
                  <a:srgbClr val="000000"/>
                </a:solidFill>
                <a:latin typeface="Arial" panose="020B0604020202020204" pitchFamily="34" charset="0"/>
              </a:rPr>
              <a:t>cuanto </a:t>
            </a:r>
            <a:r>
              <a:rPr lang="es-ES" smtClean="0">
                <a:solidFill>
                  <a:srgbClr val="000000"/>
                </a:solidFill>
                <a:latin typeface="Arial" panose="020B0604020202020204" pitchFamily="34" charset="0"/>
              </a:rPr>
              <a:t>a objetivos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y estrategias nacionales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, en relación a las  necesidades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y tendencias del ámbito regional.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274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316830"/>
              </p:ext>
            </p:extLst>
          </p:nvPr>
        </p:nvGraphicFramePr>
        <p:xfrm>
          <a:off x="-464850" y="1512389"/>
          <a:ext cx="8397295" cy="5072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888671" y="150155"/>
            <a:ext cx="68253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HelveticaNeueLT Std Med Cn"/>
                <a:cs typeface="HelveticaNeueLT Std Med Cn"/>
              </a:rPr>
              <a:t> </a:t>
            </a:r>
            <a:r>
              <a:rPr lang="es-ES" sz="2800" b="1" dirty="0" smtClean="0">
                <a:solidFill>
                  <a:srgbClr val="4BACC6"/>
                </a:solidFill>
                <a:latin typeface="HelveticaNeueLT Std Med Cn"/>
                <a:cs typeface="HelveticaNeueLT Std Med Cn"/>
              </a:rPr>
              <a:t>Elementos fundamentales de la Política Energética </a:t>
            </a:r>
            <a:endParaRPr lang="es-ES" sz="2800" b="1" dirty="0">
              <a:solidFill>
                <a:srgbClr val="4BACC6"/>
              </a:solidFill>
              <a:latin typeface="HelveticaNeueLT Std Med Cn"/>
              <a:cs typeface="HelveticaNeueLT Std Med Cn"/>
            </a:endParaRPr>
          </a:p>
          <a:p>
            <a:pPr algn="r"/>
            <a:endParaRPr lang="es-ES" sz="20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47" y="402509"/>
            <a:ext cx="1170533" cy="536494"/>
          </a:xfrm>
          <a:prstGeom prst="rect">
            <a:avLst/>
          </a:prstGeom>
        </p:spPr>
      </p:pic>
      <p:sp>
        <p:nvSpPr>
          <p:cNvPr id="9" name="Llamada ovalada 8"/>
          <p:cNvSpPr/>
          <p:nvPr/>
        </p:nvSpPr>
        <p:spPr>
          <a:xfrm>
            <a:off x="4457700" y="1705953"/>
            <a:ext cx="4449017" cy="222263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</a:rPr>
              <a:t>Política energética nacional: 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</a:rPr>
              <a:t>define los lineamientos y las acciones que marcarán la mayor o menor tendencia nacional hacia procesos integracionistas basados en la energía. 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402509"/>
            <a:ext cx="1170533" cy="53649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412580" y="366169"/>
            <a:ext cx="682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4000" b="1" dirty="0" smtClean="0">
                <a:solidFill>
                  <a:srgbClr val="4BACC6"/>
                </a:solidFill>
                <a:latin typeface="HelveticaNeueLT Std Med Cn"/>
                <a:cs typeface="HelveticaNeueLT Std Med Cn"/>
              </a:rPr>
              <a:t>Antecedentes  </a:t>
            </a:r>
            <a:endParaRPr lang="es-ES" sz="4000" b="1" dirty="0">
              <a:solidFill>
                <a:srgbClr val="4BACC6"/>
              </a:solidFill>
              <a:latin typeface="HelveticaNeueLT Std Med Cn"/>
              <a:cs typeface="HelveticaNeueLT Std Med Cn"/>
            </a:endParaRPr>
          </a:p>
          <a:p>
            <a:pPr algn="r"/>
            <a:endParaRPr lang="es-ES" sz="20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468973189"/>
              </p:ext>
            </p:extLst>
          </p:nvPr>
        </p:nvGraphicFramePr>
        <p:xfrm>
          <a:off x="827313" y="1381832"/>
          <a:ext cx="7717971" cy="5061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21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402509"/>
            <a:ext cx="1170533" cy="53649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38473" y="205609"/>
            <a:ext cx="68253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HelveticaNeueLT Std Med Cn"/>
                <a:cs typeface="HelveticaNeueLT Std Med Cn"/>
              </a:rPr>
              <a:t> </a:t>
            </a:r>
            <a:r>
              <a:rPr lang="es-ES" sz="2400" b="1" dirty="0" smtClean="0">
                <a:solidFill>
                  <a:srgbClr val="4BACC6"/>
                </a:solidFill>
                <a:latin typeface="HelveticaNeueLT Std Med Cn"/>
                <a:cs typeface="HelveticaNeueLT Std Med Cn"/>
              </a:rPr>
              <a:t>OBJETIVOS GUÍA PRÁCTICA DE POLÍTICA ENERGÉTICA</a:t>
            </a:r>
            <a:endParaRPr lang="es-ES" sz="2400" b="1" dirty="0">
              <a:solidFill>
                <a:srgbClr val="4BACC6"/>
              </a:solidFill>
              <a:latin typeface="HelveticaNeueLT Std Med Cn"/>
              <a:cs typeface="HelveticaNeueLT Std Med Cn"/>
            </a:endParaRPr>
          </a:p>
          <a:p>
            <a:pPr algn="r"/>
            <a:endParaRPr lang="es-ES" sz="20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77" y="1344382"/>
            <a:ext cx="7821846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402509"/>
            <a:ext cx="1170533" cy="53649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38473" y="590329"/>
            <a:ext cx="682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HelveticaNeueLT Std Med Cn"/>
                <a:cs typeface="HelveticaNeueLT Std Med Cn"/>
              </a:rPr>
              <a:t> </a:t>
            </a:r>
            <a:r>
              <a:rPr lang="es-ES" sz="2400" b="1" dirty="0" smtClean="0">
                <a:solidFill>
                  <a:srgbClr val="4BACC6"/>
                </a:solidFill>
                <a:latin typeface="HelveticaNeueLT Std Med Cn"/>
                <a:cs typeface="HelveticaNeueLT Std Med Cn"/>
              </a:rPr>
              <a:t>DIAGNÓSTICO ESCENARIO ACTUAL </a:t>
            </a:r>
            <a:endParaRPr lang="es-ES" sz="2400" b="1" dirty="0">
              <a:solidFill>
                <a:srgbClr val="4BACC6"/>
              </a:solidFill>
              <a:latin typeface="HelveticaNeueLT Std Med Cn"/>
              <a:cs typeface="HelveticaNeueLT Std Med Cn"/>
            </a:endParaRPr>
          </a:p>
          <a:p>
            <a:pPr algn="r"/>
            <a:endParaRPr lang="es-ES" sz="20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91947155"/>
              </p:ext>
            </p:extLst>
          </p:nvPr>
        </p:nvGraphicFramePr>
        <p:xfrm>
          <a:off x="1175657" y="1098512"/>
          <a:ext cx="7162800" cy="5214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57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402509"/>
            <a:ext cx="1170533" cy="53649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38473" y="590329"/>
            <a:ext cx="68253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HelveticaNeueLT Std Med Cn"/>
                <a:cs typeface="HelveticaNeueLT Std Med Cn"/>
              </a:rPr>
              <a:t> </a:t>
            </a:r>
            <a:r>
              <a:rPr lang="es-ES" sz="2400" b="1" dirty="0" smtClean="0">
                <a:solidFill>
                  <a:srgbClr val="4BACC6"/>
                </a:solidFill>
                <a:latin typeface="HelveticaNeueLT Std Med Cn"/>
                <a:cs typeface="HelveticaNeueLT Std Med Cn"/>
              </a:rPr>
              <a:t>ESTRUCTURA DE LA GUÍA DE POLÍTICA ENERGÉTICA </a:t>
            </a:r>
            <a:endParaRPr lang="es-ES" sz="2400" b="1" dirty="0">
              <a:solidFill>
                <a:srgbClr val="4BACC6"/>
              </a:solidFill>
              <a:latin typeface="HelveticaNeueLT Std Med Cn"/>
              <a:cs typeface="HelveticaNeueLT Std Med Cn"/>
            </a:endParaRPr>
          </a:p>
          <a:p>
            <a:pPr algn="r"/>
            <a:endParaRPr lang="es-ES" sz="20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85591521"/>
              </p:ext>
            </p:extLst>
          </p:nvPr>
        </p:nvGraphicFramePr>
        <p:xfrm>
          <a:off x="1412579" y="1611085"/>
          <a:ext cx="6686391" cy="4517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6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402509"/>
            <a:ext cx="1170533" cy="53649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075931" y="590330"/>
            <a:ext cx="63931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HelveticaNeueLT Std Med Cn"/>
                <a:cs typeface="HelveticaNeueLT Std Med Cn"/>
              </a:rPr>
              <a:t> </a:t>
            </a:r>
            <a:r>
              <a:rPr lang="es-ES" sz="2400" b="1" dirty="0" smtClean="0">
                <a:solidFill>
                  <a:srgbClr val="4BACC6"/>
                </a:solidFill>
                <a:latin typeface="HelveticaNeueLT Std Med Cn"/>
                <a:cs typeface="HelveticaNeueLT Std Med Cn"/>
              </a:rPr>
              <a:t>GUÍA DE POLÍTICA Y SU APORTE A LA INTEGRACIÓN REGIONAL  </a:t>
            </a:r>
            <a:endParaRPr lang="es-ES" sz="2400" b="1" dirty="0">
              <a:solidFill>
                <a:srgbClr val="4BACC6"/>
              </a:solidFill>
              <a:latin typeface="HelveticaNeueLT Std Med Cn"/>
              <a:cs typeface="HelveticaNeueLT Std Med Cn"/>
            </a:endParaRPr>
          </a:p>
          <a:p>
            <a:pPr algn="r"/>
            <a:endParaRPr lang="es-ES" sz="20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18828268"/>
              </p:ext>
            </p:extLst>
          </p:nvPr>
        </p:nvGraphicFramePr>
        <p:xfrm>
          <a:off x="1143000" y="1584903"/>
          <a:ext cx="6770914" cy="478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08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4061</TotalTime>
  <Words>573</Words>
  <Application>Microsoft Office PowerPoint</Application>
  <PresentationFormat>Presentación en pantalla (4:3)</PresentationFormat>
  <Paragraphs>59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HelveticaCondensed</vt:lpstr>
      <vt:lpstr>HelveticaNeueLT Std Med Cn</vt:lpstr>
      <vt:lpstr>Times New Roman</vt:lpstr>
      <vt:lpstr>Tema de Office</vt:lpstr>
      <vt:lpstr>Matriz Energética Regional, Políticas del Sector e Integración Regional.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olade@olade.org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OLADE OLADE</dc:creator>
  <cp:lastModifiedBy>Tatiana</cp:lastModifiedBy>
  <cp:revision>773</cp:revision>
  <dcterms:created xsi:type="dcterms:W3CDTF">2015-02-24T16:21:49Z</dcterms:created>
  <dcterms:modified xsi:type="dcterms:W3CDTF">2017-04-25T16:37:18Z</dcterms:modified>
</cp:coreProperties>
</file>